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61680" autoAdjust="0"/>
  </p:normalViewPr>
  <p:slideViewPr>
    <p:cSldViewPr>
      <p:cViewPr varScale="1">
        <p:scale>
          <a:sx n="42" d="100"/>
          <a:sy n="42" d="100"/>
        </p:scale>
        <p:origin x="2344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1BE3F5-D751-4C7C-94B4-EE155C6AE608}" type="datetimeFigureOut">
              <a:rPr lang="en-IN" smtClean="0"/>
              <a:t>10/11/25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963DF5-6F20-48B5-B79E-0E64F69C51B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1658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everyone. This presentation is about </a:t>
            </a:r>
            <a:r>
              <a:rPr lang="en-US" dirty="0" err="1"/>
              <a:t>ChatPy</a:t>
            </a:r>
            <a:r>
              <a:rPr lang="en-US" dirty="0"/>
              <a:t> — a chatbot project implemented using deep learning techniques with </a:t>
            </a:r>
            <a:r>
              <a:rPr lang="en-US" dirty="0" err="1"/>
              <a:t>PyTorch</a:t>
            </a:r>
            <a:r>
              <a:rPr lang="en-US" dirty="0"/>
              <a:t>. I’ll walk you through its concept, methodology, and results.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63DF5-6F20-48B5-B79E-0E64F69C51B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2328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introduces </a:t>
            </a:r>
            <a:r>
              <a:rPr lang="en-US" dirty="0" err="1"/>
              <a:t>ChatPy</a:t>
            </a:r>
            <a:r>
              <a:rPr lang="en-US" dirty="0"/>
              <a:t>, a conversational chatbot that simulates human-like communication using a neural network approach.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63DF5-6F20-48B5-B79E-0E64F69C51B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2101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project aims to build a lightweight chatbot capable of responding to common user queries. The scope includes dataset creation, model training, evaluation, and testing. The system demonstrates a small but functional conversational model.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63DF5-6F20-48B5-B79E-0E64F69C51B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3444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model uses tokenization, vocabulary generation, and a GRU-based Seq2Seq architecture. Training was performed in a Python environment using </a:t>
            </a:r>
            <a:r>
              <a:rPr lang="en-US" dirty="0" err="1"/>
              <a:t>PyTorch</a:t>
            </a:r>
            <a:r>
              <a:rPr lang="en-US" dirty="0"/>
              <a:t> and </a:t>
            </a:r>
            <a:r>
              <a:rPr lang="en-US" dirty="0" err="1"/>
              <a:t>Jupyter</a:t>
            </a:r>
            <a:r>
              <a:rPr lang="en-US" dirty="0"/>
              <a:t> Notebook. The chatbot was trained on a custom dataset of conversational pairs.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63DF5-6F20-48B5-B79E-0E64F69C51B5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140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tracked the model’s training loss over 1000 epochs. The decreasing loss shows that the model successfully learned conversational patterns and improved accuracy during training.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63DF5-6F20-48B5-B79E-0E64F69C51B5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2984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chatbot generated coherent, contextually appropriate responses. After training, the model achieved stable convergence and functional dialogue generation. The loss reached below 0.03 at the final epoch.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63DF5-6F20-48B5-B79E-0E64F69C51B5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16458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model does not classify text; instead, it generates dynamic responses using learned sequence relationships. It interprets input sentences by encoding them into hidden states and decoding them into responses.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63DF5-6F20-48B5-B79E-0E64F69C51B5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507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ChatPy</a:t>
            </a:r>
            <a:r>
              <a:rPr lang="en-US" dirty="0"/>
              <a:t> demonstrates the use of deep learning for conversational AI. The project is a strong foundation for future enhancements such as larger datasets, transformer models, and integration with real-world applications.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63DF5-6F20-48B5-B79E-0E64F69C51B5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4833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400" b="0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100" b="0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40005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00" b="0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6100" b="0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40005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00" b="0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40005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400" b="0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40005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40005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53698" y="1289101"/>
            <a:ext cx="10488295" cy="10007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400" b="0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713526" y="4077388"/>
            <a:ext cx="14860947" cy="21780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100" b="0" i="0">
                <a:solidFill>
                  <a:schemeClr val="tx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11/10/25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6950185" y="9144031"/>
            <a:ext cx="222279" cy="2768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pPr marL="40005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950109" y="483077"/>
            <a:ext cx="6391274" cy="35813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893435" marR="5080" indent="-5881370">
              <a:lnSpc>
                <a:spcPct val="115799"/>
              </a:lnSpc>
              <a:spcBef>
                <a:spcPts val="95"/>
              </a:spcBef>
            </a:pPr>
            <a:r>
              <a:rPr spc="140" dirty="0"/>
              <a:t>ChatPy:</a:t>
            </a:r>
            <a:r>
              <a:rPr spc="5" dirty="0"/>
              <a:t> </a:t>
            </a:r>
            <a:r>
              <a:rPr spc="70" dirty="0"/>
              <a:t>Conversational</a:t>
            </a:r>
            <a:r>
              <a:rPr spc="10" dirty="0"/>
              <a:t> </a:t>
            </a:r>
            <a:r>
              <a:rPr spc="150" dirty="0"/>
              <a:t>Chatbot</a:t>
            </a:r>
            <a:r>
              <a:rPr spc="10" dirty="0"/>
              <a:t> </a:t>
            </a:r>
            <a:r>
              <a:rPr spc="80" dirty="0"/>
              <a:t>using</a:t>
            </a:r>
            <a:r>
              <a:rPr spc="5" dirty="0"/>
              <a:t> </a:t>
            </a:r>
            <a:r>
              <a:rPr spc="-20" dirty="0"/>
              <a:t>Deep </a:t>
            </a:r>
            <a:r>
              <a:rPr spc="85" dirty="0"/>
              <a:t>Learning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5132606" y="6494825"/>
            <a:ext cx="802259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00" dirty="0">
                <a:latin typeface="Verdana"/>
                <a:cs typeface="Verdana"/>
              </a:rPr>
              <a:t>MODULE:</a:t>
            </a:r>
            <a:r>
              <a:rPr sz="2400" spc="330" dirty="0">
                <a:latin typeface="Verdana"/>
                <a:cs typeface="Verdana"/>
              </a:rPr>
              <a:t> </a:t>
            </a:r>
            <a:r>
              <a:rPr sz="2400" spc="140" dirty="0">
                <a:latin typeface="Verdana"/>
                <a:cs typeface="Verdana"/>
              </a:rPr>
              <a:t>NEURAL</a:t>
            </a:r>
            <a:r>
              <a:rPr sz="2400" spc="330" dirty="0">
                <a:latin typeface="Verdana"/>
                <a:cs typeface="Verdana"/>
              </a:rPr>
              <a:t> </a:t>
            </a:r>
            <a:r>
              <a:rPr sz="2400" spc="195" dirty="0">
                <a:latin typeface="Verdana"/>
                <a:cs typeface="Verdana"/>
              </a:rPr>
              <a:t>SYSTEMS</a:t>
            </a:r>
            <a:r>
              <a:rPr sz="2400" spc="33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&amp;</a:t>
            </a:r>
            <a:r>
              <a:rPr sz="2400" spc="330" dirty="0">
                <a:latin typeface="Verdana"/>
                <a:cs typeface="Verdana"/>
              </a:rPr>
              <a:t> </a:t>
            </a:r>
            <a:r>
              <a:rPr sz="2400" spc="130" dirty="0">
                <a:latin typeface="Verdana"/>
                <a:cs typeface="Verdana"/>
              </a:rPr>
              <a:t>NLP</a:t>
            </a:r>
            <a:r>
              <a:rPr sz="2400" spc="335" dirty="0">
                <a:latin typeface="Verdana"/>
                <a:cs typeface="Verdana"/>
              </a:rPr>
              <a:t> </a:t>
            </a:r>
            <a:r>
              <a:rPr sz="2400" spc="-385" dirty="0">
                <a:latin typeface="Verdana"/>
                <a:cs typeface="Verdana"/>
              </a:rPr>
              <a:t>(</a:t>
            </a:r>
            <a:r>
              <a:rPr sz="2400" spc="-600" dirty="0">
                <a:latin typeface="Verdana"/>
                <a:cs typeface="Verdana"/>
              </a:rPr>
              <a:t> </a:t>
            </a:r>
            <a:r>
              <a:rPr sz="2400" spc="114" dirty="0">
                <a:latin typeface="Verdana"/>
                <a:cs typeface="Verdana"/>
              </a:rPr>
              <a:t>CSIP</a:t>
            </a:r>
            <a:r>
              <a:rPr sz="2400" spc="-60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5103</a:t>
            </a:r>
            <a:r>
              <a:rPr sz="2400" spc="-600" dirty="0">
                <a:latin typeface="Verdana"/>
                <a:cs typeface="Verdana"/>
              </a:rPr>
              <a:t> </a:t>
            </a:r>
            <a:r>
              <a:rPr sz="2400" spc="-434" dirty="0">
                <a:latin typeface="Verdana"/>
                <a:cs typeface="Verdana"/>
              </a:rPr>
              <a:t>)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121230" y="7658100"/>
            <a:ext cx="4045585" cy="22416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dirty="0">
                <a:latin typeface="Cambria"/>
                <a:cs typeface="Cambria"/>
              </a:rPr>
              <a:t>	</a:t>
            </a:r>
            <a:r>
              <a:rPr sz="3600" dirty="0">
                <a:latin typeface="Cambria"/>
                <a:cs typeface="Cambria"/>
              </a:rPr>
              <a:t>Presented</a:t>
            </a:r>
            <a:r>
              <a:rPr sz="3600" spc="180" dirty="0">
                <a:latin typeface="Cambria"/>
                <a:cs typeface="Cambria"/>
              </a:rPr>
              <a:t> </a:t>
            </a:r>
            <a:r>
              <a:rPr sz="3600" spc="80" dirty="0">
                <a:latin typeface="Cambria"/>
                <a:cs typeface="Cambria"/>
              </a:rPr>
              <a:t>by:</a:t>
            </a:r>
            <a:r>
              <a:rPr sz="3600" spc="180" dirty="0">
                <a:latin typeface="Cambria"/>
                <a:cs typeface="Cambria"/>
              </a:rPr>
              <a:t> </a:t>
            </a:r>
            <a:r>
              <a:rPr lang="en-US" sz="3600" spc="-20" dirty="0" err="1">
                <a:latin typeface="Cambria"/>
                <a:cs typeface="Cambria"/>
              </a:rPr>
              <a:t>Dankhra</a:t>
            </a:r>
            <a:r>
              <a:rPr lang="en-US" sz="3600" spc="-20" dirty="0">
                <a:latin typeface="Cambria"/>
                <a:cs typeface="Cambria"/>
              </a:rPr>
              <a:t> Raj G.</a:t>
            </a:r>
            <a:r>
              <a:rPr lang="en-US" sz="3600" dirty="0">
                <a:latin typeface="Cambria"/>
                <a:cs typeface="Cambria"/>
              </a:rPr>
              <a:t> 	</a:t>
            </a:r>
            <a:r>
              <a:rPr sz="2200" spc="145" dirty="0">
                <a:latin typeface="Verdana"/>
                <a:cs typeface="Verdana"/>
              </a:rPr>
              <a:t>STUDENT</a:t>
            </a:r>
            <a:r>
              <a:rPr sz="2200" spc="150" dirty="0">
                <a:latin typeface="Verdana"/>
                <a:cs typeface="Verdana"/>
              </a:rPr>
              <a:t> </a:t>
            </a:r>
            <a:r>
              <a:rPr sz="2200" dirty="0">
                <a:latin typeface="Verdana"/>
                <a:cs typeface="Verdana"/>
              </a:rPr>
              <a:t>ID</a:t>
            </a:r>
            <a:r>
              <a:rPr sz="2200" spc="155" dirty="0">
                <a:latin typeface="Verdana"/>
                <a:cs typeface="Verdana"/>
              </a:rPr>
              <a:t> </a:t>
            </a:r>
            <a:r>
              <a:rPr sz="2200" spc="-610" dirty="0">
                <a:latin typeface="Verdana"/>
                <a:cs typeface="Verdana"/>
              </a:rPr>
              <a:t>:</a:t>
            </a:r>
            <a:endParaRPr lang="en-US" sz="2200" spc="-61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600" b="1" spc="-610" dirty="0">
                <a:latin typeface="Verdana"/>
                <a:cs typeface="Verdana"/>
              </a:rPr>
              <a:t>P2930749</a:t>
            </a:r>
            <a:endParaRPr sz="3600" b="1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783261" y="2674320"/>
            <a:ext cx="909955" cy="909955"/>
          </a:xfrm>
          <a:custGeom>
            <a:avLst/>
            <a:gdLst/>
            <a:ahLst/>
            <a:cxnLst/>
            <a:rect l="l" t="t" r="r" b="b"/>
            <a:pathLst>
              <a:path w="909954" h="909954">
                <a:moveTo>
                  <a:pt x="454967" y="0"/>
                </a:moveTo>
                <a:lnTo>
                  <a:pt x="408449" y="2348"/>
                </a:lnTo>
                <a:lnTo>
                  <a:pt x="363275" y="9243"/>
                </a:lnTo>
                <a:lnTo>
                  <a:pt x="319674" y="20454"/>
                </a:lnTo>
                <a:lnTo>
                  <a:pt x="277873" y="35753"/>
                </a:lnTo>
                <a:lnTo>
                  <a:pt x="238102" y="54912"/>
                </a:lnTo>
                <a:lnTo>
                  <a:pt x="200590" y="77701"/>
                </a:lnTo>
                <a:lnTo>
                  <a:pt x="165565" y="103892"/>
                </a:lnTo>
                <a:lnTo>
                  <a:pt x="133256" y="133256"/>
                </a:lnTo>
                <a:lnTo>
                  <a:pt x="103892" y="165565"/>
                </a:lnTo>
                <a:lnTo>
                  <a:pt x="77701" y="200590"/>
                </a:lnTo>
                <a:lnTo>
                  <a:pt x="54912" y="238102"/>
                </a:lnTo>
                <a:lnTo>
                  <a:pt x="35753" y="277873"/>
                </a:lnTo>
                <a:lnTo>
                  <a:pt x="20454" y="319674"/>
                </a:lnTo>
                <a:lnTo>
                  <a:pt x="9243" y="363275"/>
                </a:lnTo>
                <a:lnTo>
                  <a:pt x="2348" y="408449"/>
                </a:lnTo>
                <a:lnTo>
                  <a:pt x="0" y="454967"/>
                </a:lnTo>
                <a:lnTo>
                  <a:pt x="2348" y="501485"/>
                </a:lnTo>
                <a:lnTo>
                  <a:pt x="9243" y="546659"/>
                </a:lnTo>
                <a:lnTo>
                  <a:pt x="20454" y="590260"/>
                </a:lnTo>
                <a:lnTo>
                  <a:pt x="35753" y="632061"/>
                </a:lnTo>
                <a:lnTo>
                  <a:pt x="54912" y="671832"/>
                </a:lnTo>
                <a:lnTo>
                  <a:pt x="77701" y="709344"/>
                </a:lnTo>
                <a:lnTo>
                  <a:pt x="103892" y="744369"/>
                </a:lnTo>
                <a:lnTo>
                  <a:pt x="133256" y="776678"/>
                </a:lnTo>
                <a:lnTo>
                  <a:pt x="165565" y="806042"/>
                </a:lnTo>
                <a:lnTo>
                  <a:pt x="200590" y="832233"/>
                </a:lnTo>
                <a:lnTo>
                  <a:pt x="238102" y="855022"/>
                </a:lnTo>
                <a:lnTo>
                  <a:pt x="277873" y="874181"/>
                </a:lnTo>
                <a:lnTo>
                  <a:pt x="319674" y="889480"/>
                </a:lnTo>
                <a:lnTo>
                  <a:pt x="363275" y="900691"/>
                </a:lnTo>
                <a:lnTo>
                  <a:pt x="408449" y="907586"/>
                </a:lnTo>
                <a:lnTo>
                  <a:pt x="454967" y="909935"/>
                </a:lnTo>
                <a:lnTo>
                  <a:pt x="501485" y="907586"/>
                </a:lnTo>
                <a:lnTo>
                  <a:pt x="546659" y="900691"/>
                </a:lnTo>
                <a:lnTo>
                  <a:pt x="590260" y="889480"/>
                </a:lnTo>
                <a:lnTo>
                  <a:pt x="632061" y="874181"/>
                </a:lnTo>
                <a:lnTo>
                  <a:pt x="671832" y="855022"/>
                </a:lnTo>
                <a:lnTo>
                  <a:pt x="709344" y="832233"/>
                </a:lnTo>
                <a:lnTo>
                  <a:pt x="744369" y="806042"/>
                </a:lnTo>
                <a:lnTo>
                  <a:pt x="776678" y="776678"/>
                </a:lnTo>
                <a:lnTo>
                  <a:pt x="806042" y="744369"/>
                </a:lnTo>
                <a:lnTo>
                  <a:pt x="832233" y="709344"/>
                </a:lnTo>
                <a:lnTo>
                  <a:pt x="855022" y="671832"/>
                </a:lnTo>
                <a:lnTo>
                  <a:pt x="874181" y="632061"/>
                </a:lnTo>
                <a:lnTo>
                  <a:pt x="889480" y="590260"/>
                </a:lnTo>
                <a:lnTo>
                  <a:pt x="900691" y="546659"/>
                </a:lnTo>
                <a:lnTo>
                  <a:pt x="907586" y="501485"/>
                </a:lnTo>
                <a:lnTo>
                  <a:pt x="909935" y="454967"/>
                </a:lnTo>
                <a:lnTo>
                  <a:pt x="907586" y="408449"/>
                </a:lnTo>
                <a:lnTo>
                  <a:pt x="900691" y="363275"/>
                </a:lnTo>
                <a:lnTo>
                  <a:pt x="889480" y="319674"/>
                </a:lnTo>
                <a:lnTo>
                  <a:pt x="874181" y="277873"/>
                </a:lnTo>
                <a:lnTo>
                  <a:pt x="855022" y="238102"/>
                </a:lnTo>
                <a:lnTo>
                  <a:pt x="832233" y="200590"/>
                </a:lnTo>
                <a:lnTo>
                  <a:pt x="806042" y="165565"/>
                </a:lnTo>
                <a:lnTo>
                  <a:pt x="776678" y="133256"/>
                </a:lnTo>
                <a:lnTo>
                  <a:pt x="744369" y="103892"/>
                </a:lnTo>
                <a:lnTo>
                  <a:pt x="709344" y="77701"/>
                </a:lnTo>
                <a:lnTo>
                  <a:pt x="671832" y="54912"/>
                </a:lnTo>
                <a:lnTo>
                  <a:pt x="632061" y="35753"/>
                </a:lnTo>
                <a:lnTo>
                  <a:pt x="590260" y="20454"/>
                </a:lnTo>
                <a:lnTo>
                  <a:pt x="546659" y="9243"/>
                </a:lnTo>
                <a:lnTo>
                  <a:pt x="501485" y="2348"/>
                </a:lnTo>
                <a:lnTo>
                  <a:pt x="454967" y="0"/>
                </a:lnTo>
              </a:path>
            </a:pathLst>
          </a:custGeom>
          <a:ln w="5714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783261" y="4678995"/>
            <a:ext cx="909955" cy="909955"/>
          </a:xfrm>
          <a:custGeom>
            <a:avLst/>
            <a:gdLst/>
            <a:ahLst/>
            <a:cxnLst/>
            <a:rect l="l" t="t" r="r" b="b"/>
            <a:pathLst>
              <a:path w="909954" h="909954">
                <a:moveTo>
                  <a:pt x="454967" y="0"/>
                </a:moveTo>
                <a:lnTo>
                  <a:pt x="408449" y="2348"/>
                </a:lnTo>
                <a:lnTo>
                  <a:pt x="363275" y="9243"/>
                </a:lnTo>
                <a:lnTo>
                  <a:pt x="319674" y="20454"/>
                </a:lnTo>
                <a:lnTo>
                  <a:pt x="277873" y="35753"/>
                </a:lnTo>
                <a:lnTo>
                  <a:pt x="238102" y="54912"/>
                </a:lnTo>
                <a:lnTo>
                  <a:pt x="200590" y="77701"/>
                </a:lnTo>
                <a:lnTo>
                  <a:pt x="165565" y="103892"/>
                </a:lnTo>
                <a:lnTo>
                  <a:pt x="133256" y="133256"/>
                </a:lnTo>
                <a:lnTo>
                  <a:pt x="103892" y="165565"/>
                </a:lnTo>
                <a:lnTo>
                  <a:pt x="77701" y="200590"/>
                </a:lnTo>
                <a:lnTo>
                  <a:pt x="54912" y="238102"/>
                </a:lnTo>
                <a:lnTo>
                  <a:pt x="35753" y="277873"/>
                </a:lnTo>
                <a:lnTo>
                  <a:pt x="20454" y="319674"/>
                </a:lnTo>
                <a:lnTo>
                  <a:pt x="9243" y="363275"/>
                </a:lnTo>
                <a:lnTo>
                  <a:pt x="2348" y="408449"/>
                </a:lnTo>
                <a:lnTo>
                  <a:pt x="0" y="454967"/>
                </a:lnTo>
                <a:lnTo>
                  <a:pt x="2348" y="501485"/>
                </a:lnTo>
                <a:lnTo>
                  <a:pt x="9243" y="546659"/>
                </a:lnTo>
                <a:lnTo>
                  <a:pt x="20454" y="590260"/>
                </a:lnTo>
                <a:lnTo>
                  <a:pt x="35753" y="632061"/>
                </a:lnTo>
                <a:lnTo>
                  <a:pt x="54912" y="671832"/>
                </a:lnTo>
                <a:lnTo>
                  <a:pt x="77701" y="709344"/>
                </a:lnTo>
                <a:lnTo>
                  <a:pt x="103892" y="744369"/>
                </a:lnTo>
                <a:lnTo>
                  <a:pt x="133256" y="776678"/>
                </a:lnTo>
                <a:lnTo>
                  <a:pt x="165565" y="806042"/>
                </a:lnTo>
                <a:lnTo>
                  <a:pt x="200590" y="832233"/>
                </a:lnTo>
                <a:lnTo>
                  <a:pt x="238102" y="855022"/>
                </a:lnTo>
                <a:lnTo>
                  <a:pt x="277873" y="874181"/>
                </a:lnTo>
                <a:lnTo>
                  <a:pt x="319674" y="889480"/>
                </a:lnTo>
                <a:lnTo>
                  <a:pt x="363275" y="900691"/>
                </a:lnTo>
                <a:lnTo>
                  <a:pt x="408449" y="907586"/>
                </a:lnTo>
                <a:lnTo>
                  <a:pt x="454967" y="909935"/>
                </a:lnTo>
                <a:lnTo>
                  <a:pt x="501485" y="907586"/>
                </a:lnTo>
                <a:lnTo>
                  <a:pt x="546659" y="900691"/>
                </a:lnTo>
                <a:lnTo>
                  <a:pt x="590260" y="889480"/>
                </a:lnTo>
                <a:lnTo>
                  <a:pt x="632061" y="874181"/>
                </a:lnTo>
                <a:lnTo>
                  <a:pt x="671832" y="855022"/>
                </a:lnTo>
                <a:lnTo>
                  <a:pt x="709344" y="832233"/>
                </a:lnTo>
                <a:lnTo>
                  <a:pt x="744369" y="806042"/>
                </a:lnTo>
                <a:lnTo>
                  <a:pt x="776678" y="776678"/>
                </a:lnTo>
                <a:lnTo>
                  <a:pt x="806042" y="744369"/>
                </a:lnTo>
                <a:lnTo>
                  <a:pt x="832233" y="709344"/>
                </a:lnTo>
                <a:lnTo>
                  <a:pt x="855022" y="671832"/>
                </a:lnTo>
                <a:lnTo>
                  <a:pt x="874181" y="632061"/>
                </a:lnTo>
                <a:lnTo>
                  <a:pt x="889480" y="590260"/>
                </a:lnTo>
                <a:lnTo>
                  <a:pt x="900691" y="546659"/>
                </a:lnTo>
                <a:lnTo>
                  <a:pt x="907586" y="501485"/>
                </a:lnTo>
                <a:lnTo>
                  <a:pt x="909935" y="454967"/>
                </a:lnTo>
                <a:lnTo>
                  <a:pt x="907586" y="408449"/>
                </a:lnTo>
                <a:lnTo>
                  <a:pt x="900691" y="363275"/>
                </a:lnTo>
                <a:lnTo>
                  <a:pt x="889480" y="319674"/>
                </a:lnTo>
                <a:lnTo>
                  <a:pt x="874181" y="277873"/>
                </a:lnTo>
                <a:lnTo>
                  <a:pt x="855022" y="238102"/>
                </a:lnTo>
                <a:lnTo>
                  <a:pt x="832233" y="200590"/>
                </a:lnTo>
                <a:lnTo>
                  <a:pt x="806042" y="165565"/>
                </a:lnTo>
                <a:lnTo>
                  <a:pt x="776678" y="133256"/>
                </a:lnTo>
                <a:lnTo>
                  <a:pt x="744369" y="103892"/>
                </a:lnTo>
                <a:lnTo>
                  <a:pt x="709344" y="77701"/>
                </a:lnTo>
                <a:lnTo>
                  <a:pt x="671832" y="54912"/>
                </a:lnTo>
                <a:lnTo>
                  <a:pt x="632061" y="35753"/>
                </a:lnTo>
                <a:lnTo>
                  <a:pt x="590260" y="20454"/>
                </a:lnTo>
                <a:lnTo>
                  <a:pt x="546659" y="9243"/>
                </a:lnTo>
                <a:lnTo>
                  <a:pt x="501485" y="2348"/>
                </a:lnTo>
                <a:lnTo>
                  <a:pt x="454967" y="0"/>
                </a:lnTo>
              </a:path>
            </a:pathLst>
          </a:custGeom>
          <a:ln w="5714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783261" y="6684961"/>
            <a:ext cx="909955" cy="909955"/>
          </a:xfrm>
          <a:custGeom>
            <a:avLst/>
            <a:gdLst/>
            <a:ahLst/>
            <a:cxnLst/>
            <a:rect l="l" t="t" r="r" b="b"/>
            <a:pathLst>
              <a:path w="909954" h="909954">
                <a:moveTo>
                  <a:pt x="454967" y="0"/>
                </a:moveTo>
                <a:lnTo>
                  <a:pt x="408449" y="2348"/>
                </a:lnTo>
                <a:lnTo>
                  <a:pt x="363275" y="9243"/>
                </a:lnTo>
                <a:lnTo>
                  <a:pt x="319674" y="20454"/>
                </a:lnTo>
                <a:lnTo>
                  <a:pt x="277873" y="35753"/>
                </a:lnTo>
                <a:lnTo>
                  <a:pt x="238102" y="54912"/>
                </a:lnTo>
                <a:lnTo>
                  <a:pt x="200590" y="77701"/>
                </a:lnTo>
                <a:lnTo>
                  <a:pt x="165565" y="103892"/>
                </a:lnTo>
                <a:lnTo>
                  <a:pt x="133256" y="133256"/>
                </a:lnTo>
                <a:lnTo>
                  <a:pt x="103892" y="165565"/>
                </a:lnTo>
                <a:lnTo>
                  <a:pt x="77701" y="200590"/>
                </a:lnTo>
                <a:lnTo>
                  <a:pt x="54912" y="238102"/>
                </a:lnTo>
                <a:lnTo>
                  <a:pt x="35753" y="277873"/>
                </a:lnTo>
                <a:lnTo>
                  <a:pt x="20454" y="319674"/>
                </a:lnTo>
                <a:lnTo>
                  <a:pt x="9243" y="363275"/>
                </a:lnTo>
                <a:lnTo>
                  <a:pt x="2348" y="408449"/>
                </a:lnTo>
                <a:lnTo>
                  <a:pt x="0" y="454967"/>
                </a:lnTo>
                <a:lnTo>
                  <a:pt x="2348" y="501485"/>
                </a:lnTo>
                <a:lnTo>
                  <a:pt x="9243" y="546659"/>
                </a:lnTo>
                <a:lnTo>
                  <a:pt x="20454" y="590260"/>
                </a:lnTo>
                <a:lnTo>
                  <a:pt x="35753" y="632061"/>
                </a:lnTo>
                <a:lnTo>
                  <a:pt x="54912" y="671832"/>
                </a:lnTo>
                <a:lnTo>
                  <a:pt x="77701" y="709344"/>
                </a:lnTo>
                <a:lnTo>
                  <a:pt x="103892" y="744369"/>
                </a:lnTo>
                <a:lnTo>
                  <a:pt x="133256" y="776678"/>
                </a:lnTo>
                <a:lnTo>
                  <a:pt x="165565" y="806042"/>
                </a:lnTo>
                <a:lnTo>
                  <a:pt x="200590" y="832233"/>
                </a:lnTo>
                <a:lnTo>
                  <a:pt x="238102" y="855022"/>
                </a:lnTo>
                <a:lnTo>
                  <a:pt x="277873" y="874181"/>
                </a:lnTo>
                <a:lnTo>
                  <a:pt x="319674" y="889480"/>
                </a:lnTo>
                <a:lnTo>
                  <a:pt x="363275" y="900691"/>
                </a:lnTo>
                <a:lnTo>
                  <a:pt x="408449" y="907586"/>
                </a:lnTo>
                <a:lnTo>
                  <a:pt x="454967" y="909935"/>
                </a:lnTo>
                <a:lnTo>
                  <a:pt x="501485" y="907586"/>
                </a:lnTo>
                <a:lnTo>
                  <a:pt x="546659" y="900691"/>
                </a:lnTo>
                <a:lnTo>
                  <a:pt x="590260" y="889480"/>
                </a:lnTo>
                <a:lnTo>
                  <a:pt x="632061" y="874181"/>
                </a:lnTo>
                <a:lnTo>
                  <a:pt x="671832" y="855022"/>
                </a:lnTo>
                <a:lnTo>
                  <a:pt x="709344" y="832233"/>
                </a:lnTo>
                <a:lnTo>
                  <a:pt x="744369" y="806042"/>
                </a:lnTo>
                <a:lnTo>
                  <a:pt x="776678" y="776678"/>
                </a:lnTo>
                <a:lnTo>
                  <a:pt x="806042" y="744369"/>
                </a:lnTo>
                <a:lnTo>
                  <a:pt x="832233" y="709344"/>
                </a:lnTo>
                <a:lnTo>
                  <a:pt x="855022" y="671832"/>
                </a:lnTo>
                <a:lnTo>
                  <a:pt x="874181" y="632061"/>
                </a:lnTo>
                <a:lnTo>
                  <a:pt x="889480" y="590260"/>
                </a:lnTo>
                <a:lnTo>
                  <a:pt x="900691" y="546659"/>
                </a:lnTo>
                <a:lnTo>
                  <a:pt x="907586" y="501485"/>
                </a:lnTo>
                <a:lnTo>
                  <a:pt x="909935" y="454967"/>
                </a:lnTo>
                <a:lnTo>
                  <a:pt x="907586" y="408449"/>
                </a:lnTo>
                <a:lnTo>
                  <a:pt x="900691" y="363275"/>
                </a:lnTo>
                <a:lnTo>
                  <a:pt x="889480" y="319674"/>
                </a:lnTo>
                <a:lnTo>
                  <a:pt x="874181" y="277873"/>
                </a:lnTo>
                <a:lnTo>
                  <a:pt x="855022" y="238102"/>
                </a:lnTo>
                <a:lnTo>
                  <a:pt x="832233" y="200590"/>
                </a:lnTo>
                <a:lnTo>
                  <a:pt x="806042" y="165565"/>
                </a:lnTo>
                <a:lnTo>
                  <a:pt x="776678" y="133256"/>
                </a:lnTo>
                <a:lnTo>
                  <a:pt x="744369" y="103892"/>
                </a:lnTo>
                <a:lnTo>
                  <a:pt x="709344" y="77701"/>
                </a:lnTo>
                <a:lnTo>
                  <a:pt x="671832" y="54912"/>
                </a:lnTo>
                <a:lnTo>
                  <a:pt x="632061" y="35753"/>
                </a:lnTo>
                <a:lnTo>
                  <a:pt x="590260" y="20454"/>
                </a:lnTo>
                <a:lnTo>
                  <a:pt x="546659" y="9243"/>
                </a:lnTo>
                <a:lnTo>
                  <a:pt x="501485" y="2348"/>
                </a:lnTo>
                <a:lnTo>
                  <a:pt x="454967" y="0"/>
                </a:lnTo>
              </a:path>
            </a:pathLst>
          </a:custGeom>
          <a:ln w="5714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66398" y="1028700"/>
            <a:ext cx="687705" cy="0"/>
          </a:xfrm>
          <a:custGeom>
            <a:avLst/>
            <a:gdLst/>
            <a:ahLst/>
            <a:cxnLst/>
            <a:rect l="l" t="t" r="r" b="b"/>
            <a:pathLst>
              <a:path w="687705">
                <a:moveTo>
                  <a:pt x="0" y="0"/>
                </a:moveTo>
                <a:lnTo>
                  <a:pt x="687324" y="0"/>
                </a:lnTo>
              </a:path>
            </a:pathLst>
          </a:custGeom>
          <a:ln w="761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8700" y="3188669"/>
            <a:ext cx="4445443" cy="444817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8161876" y="2482216"/>
            <a:ext cx="6422390" cy="1149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700"/>
              </a:lnSpc>
              <a:spcBef>
                <a:spcPts val="100"/>
              </a:spcBef>
            </a:pPr>
            <a:r>
              <a:rPr sz="2800" spc="-45" dirty="0">
                <a:latin typeface="Verdana"/>
                <a:cs typeface="Verdana"/>
              </a:rPr>
              <a:t>ChatPy</a:t>
            </a:r>
            <a:r>
              <a:rPr sz="2800" spc="-19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is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90" dirty="0">
                <a:latin typeface="Verdana"/>
                <a:cs typeface="Verdana"/>
              </a:rPr>
              <a:t>a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55" dirty="0">
                <a:latin typeface="Verdana"/>
                <a:cs typeface="Verdana"/>
              </a:rPr>
              <a:t>conversational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240" dirty="0">
                <a:latin typeface="Verdana"/>
                <a:cs typeface="Verdana"/>
              </a:rPr>
              <a:t>AI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chatbot </a:t>
            </a:r>
            <a:r>
              <a:rPr sz="2800" spc="-70" dirty="0">
                <a:latin typeface="Verdana"/>
                <a:cs typeface="Verdana"/>
              </a:rPr>
              <a:t>implemented</a:t>
            </a:r>
            <a:r>
              <a:rPr sz="2800" spc="-175" dirty="0">
                <a:latin typeface="Verdana"/>
                <a:cs typeface="Verdana"/>
              </a:rPr>
              <a:t> </a:t>
            </a:r>
            <a:r>
              <a:rPr sz="2800" spc="-85" dirty="0">
                <a:latin typeface="Verdana"/>
                <a:cs typeface="Verdana"/>
              </a:rPr>
              <a:t>using</a:t>
            </a:r>
            <a:r>
              <a:rPr sz="2800" spc="-170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PyTorch.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0005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2</a:t>
            </a:fld>
            <a:endParaRPr spc="-50" dirty="0"/>
          </a:p>
        </p:txBody>
      </p:sp>
      <p:sp>
        <p:nvSpPr>
          <p:cNvPr id="8" name="object 8"/>
          <p:cNvSpPr txBox="1"/>
          <p:nvPr/>
        </p:nvSpPr>
        <p:spPr>
          <a:xfrm>
            <a:off x="7114685" y="2862662"/>
            <a:ext cx="20891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665" dirty="0">
                <a:latin typeface="Tahoma"/>
                <a:cs typeface="Tahoma"/>
              </a:rPr>
              <a:t>1</a:t>
            </a:r>
            <a:endParaRPr sz="32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161876" y="4486892"/>
            <a:ext cx="7288530" cy="1149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700"/>
              </a:lnSpc>
              <a:spcBef>
                <a:spcPts val="100"/>
              </a:spcBef>
            </a:pPr>
            <a:r>
              <a:rPr sz="2800" spc="-295" dirty="0">
                <a:latin typeface="Verdana"/>
                <a:cs typeface="Verdana"/>
              </a:rPr>
              <a:t>It</a:t>
            </a:r>
            <a:r>
              <a:rPr sz="2800" spc="-170" dirty="0">
                <a:latin typeface="Verdana"/>
                <a:cs typeface="Verdana"/>
              </a:rPr>
              <a:t> </a:t>
            </a:r>
            <a:r>
              <a:rPr sz="2800" spc="-60" dirty="0">
                <a:latin typeface="Verdana"/>
                <a:cs typeface="Verdana"/>
              </a:rPr>
              <a:t>simulates</a:t>
            </a:r>
            <a:r>
              <a:rPr sz="2800" spc="-170" dirty="0">
                <a:latin typeface="Verdana"/>
                <a:cs typeface="Verdana"/>
              </a:rPr>
              <a:t> </a:t>
            </a:r>
            <a:r>
              <a:rPr sz="2800" spc="-40" dirty="0">
                <a:latin typeface="Verdana"/>
                <a:cs typeface="Verdana"/>
              </a:rPr>
              <a:t>simple</a:t>
            </a:r>
            <a:r>
              <a:rPr sz="2800" spc="-170" dirty="0">
                <a:latin typeface="Verdana"/>
                <a:cs typeface="Verdana"/>
              </a:rPr>
              <a:t> </a:t>
            </a:r>
            <a:r>
              <a:rPr sz="2800" spc="-200" dirty="0">
                <a:latin typeface="Verdana"/>
                <a:cs typeface="Verdana"/>
              </a:rPr>
              <a:t>human-</a:t>
            </a:r>
            <a:r>
              <a:rPr sz="2800" spc="-70" dirty="0">
                <a:latin typeface="Verdana"/>
                <a:cs typeface="Verdana"/>
              </a:rPr>
              <a:t>like</a:t>
            </a:r>
            <a:r>
              <a:rPr sz="2800" spc="-170" dirty="0">
                <a:latin typeface="Verdana"/>
                <a:cs typeface="Verdana"/>
              </a:rPr>
              <a:t> </a:t>
            </a:r>
            <a:r>
              <a:rPr sz="2800" spc="-40" dirty="0">
                <a:latin typeface="Verdana"/>
                <a:cs typeface="Verdana"/>
              </a:rPr>
              <a:t>interactions </a:t>
            </a:r>
            <a:r>
              <a:rPr sz="2800" spc="-110" dirty="0">
                <a:latin typeface="Verdana"/>
                <a:cs typeface="Verdana"/>
              </a:rPr>
              <a:t>through</a:t>
            </a:r>
            <a:r>
              <a:rPr sz="2800" spc="-195" dirty="0">
                <a:latin typeface="Verdana"/>
                <a:cs typeface="Verdana"/>
              </a:rPr>
              <a:t> </a:t>
            </a:r>
            <a:r>
              <a:rPr sz="2800" spc="-90" dirty="0">
                <a:latin typeface="Verdana"/>
                <a:cs typeface="Verdana"/>
              </a:rPr>
              <a:t>a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30" dirty="0">
                <a:latin typeface="Verdana"/>
                <a:cs typeface="Verdana"/>
              </a:rPr>
              <a:t>custom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dataset.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84175" y="4867338"/>
            <a:ext cx="288925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50" dirty="0">
                <a:latin typeface="Tahoma"/>
                <a:cs typeface="Tahoma"/>
              </a:rPr>
              <a:t>2</a:t>
            </a:r>
            <a:endParaRPr sz="32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161876" y="6492859"/>
            <a:ext cx="7453630" cy="1149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700"/>
              </a:lnSpc>
              <a:spcBef>
                <a:spcPts val="100"/>
              </a:spcBef>
            </a:pPr>
            <a:r>
              <a:rPr sz="2800" dirty="0">
                <a:latin typeface="Verdana"/>
                <a:cs typeface="Verdana"/>
              </a:rPr>
              <a:t>The</a:t>
            </a:r>
            <a:r>
              <a:rPr sz="2800" spc="-200" dirty="0">
                <a:latin typeface="Verdana"/>
                <a:cs typeface="Verdana"/>
              </a:rPr>
              <a:t> </a:t>
            </a:r>
            <a:r>
              <a:rPr sz="2800" spc="-45" dirty="0">
                <a:latin typeface="Verdana"/>
                <a:cs typeface="Verdana"/>
              </a:rPr>
              <a:t>project</a:t>
            </a:r>
            <a:r>
              <a:rPr sz="2800" spc="-195" dirty="0">
                <a:latin typeface="Verdana"/>
                <a:cs typeface="Verdana"/>
              </a:rPr>
              <a:t> </a:t>
            </a:r>
            <a:r>
              <a:rPr sz="2800" spc="-55" dirty="0">
                <a:latin typeface="Verdana"/>
                <a:cs typeface="Verdana"/>
              </a:rPr>
              <a:t>demonstrates</a:t>
            </a:r>
            <a:r>
              <a:rPr sz="2800" spc="-195" dirty="0">
                <a:latin typeface="Verdana"/>
                <a:cs typeface="Verdana"/>
              </a:rPr>
              <a:t> </a:t>
            </a:r>
            <a:r>
              <a:rPr sz="2800" spc="-125" dirty="0">
                <a:latin typeface="Verdana"/>
                <a:cs typeface="Verdana"/>
              </a:rPr>
              <a:t>natural</a:t>
            </a:r>
            <a:r>
              <a:rPr sz="2800" spc="-195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language </a:t>
            </a:r>
            <a:r>
              <a:rPr sz="2800" spc="-90" dirty="0">
                <a:latin typeface="Verdana"/>
                <a:cs typeface="Verdana"/>
              </a:rPr>
              <a:t>understanding</a:t>
            </a:r>
            <a:r>
              <a:rPr sz="2800" spc="-140" dirty="0">
                <a:latin typeface="Verdana"/>
                <a:cs typeface="Verdana"/>
              </a:rPr>
              <a:t> </a:t>
            </a:r>
            <a:r>
              <a:rPr sz="2800" spc="-155" dirty="0">
                <a:latin typeface="Verdana"/>
                <a:cs typeface="Verdana"/>
              </a:rPr>
              <a:t>via</a:t>
            </a:r>
            <a:r>
              <a:rPr sz="2800" spc="-13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Seq2Seq</a:t>
            </a:r>
            <a:r>
              <a:rPr sz="2800" spc="-135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architecture.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071822" y="6873305"/>
            <a:ext cx="29464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10" dirty="0">
                <a:latin typeface="Tahoma"/>
                <a:cs typeface="Tahoma"/>
              </a:rPr>
              <a:t>3</a:t>
            </a:r>
            <a:endParaRPr sz="3200">
              <a:latin typeface="Tahoma"/>
              <a:cs typeface="Tahoma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60" dirty="0"/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37823" y="3462443"/>
            <a:ext cx="5083810" cy="5083810"/>
            <a:chOff x="1137823" y="3462443"/>
            <a:chExt cx="5083810" cy="5083810"/>
          </a:xfrm>
        </p:grpSpPr>
        <p:sp>
          <p:nvSpPr>
            <p:cNvPr id="3" name="object 3"/>
            <p:cNvSpPr/>
            <p:nvPr/>
          </p:nvSpPr>
          <p:spPr>
            <a:xfrm>
              <a:off x="1166398" y="3491018"/>
              <a:ext cx="5026660" cy="5026660"/>
            </a:xfrm>
            <a:custGeom>
              <a:avLst/>
              <a:gdLst/>
              <a:ahLst/>
              <a:cxnLst/>
              <a:rect l="l" t="t" r="r" b="b"/>
              <a:pathLst>
                <a:path w="5026660" h="5026659">
                  <a:moveTo>
                    <a:pt x="4884373" y="5026554"/>
                  </a:moveTo>
                  <a:lnTo>
                    <a:pt x="142180" y="5026554"/>
                  </a:lnTo>
                  <a:lnTo>
                    <a:pt x="97240" y="5019306"/>
                  </a:lnTo>
                  <a:lnTo>
                    <a:pt x="58210" y="4999122"/>
                  </a:lnTo>
                  <a:lnTo>
                    <a:pt x="27432" y="4968344"/>
                  </a:lnTo>
                  <a:lnTo>
                    <a:pt x="7248" y="4929314"/>
                  </a:lnTo>
                  <a:lnTo>
                    <a:pt x="0" y="4884373"/>
                  </a:lnTo>
                  <a:lnTo>
                    <a:pt x="0" y="142180"/>
                  </a:lnTo>
                  <a:lnTo>
                    <a:pt x="7248" y="97240"/>
                  </a:lnTo>
                  <a:lnTo>
                    <a:pt x="27432" y="58210"/>
                  </a:lnTo>
                  <a:lnTo>
                    <a:pt x="58210" y="27432"/>
                  </a:lnTo>
                  <a:lnTo>
                    <a:pt x="97240" y="7248"/>
                  </a:lnTo>
                  <a:lnTo>
                    <a:pt x="142180" y="0"/>
                  </a:lnTo>
                  <a:lnTo>
                    <a:pt x="4884373" y="0"/>
                  </a:lnTo>
                  <a:lnTo>
                    <a:pt x="4929313" y="7248"/>
                  </a:lnTo>
                  <a:lnTo>
                    <a:pt x="4968343" y="27432"/>
                  </a:lnTo>
                  <a:lnTo>
                    <a:pt x="4999122" y="58210"/>
                  </a:lnTo>
                  <a:lnTo>
                    <a:pt x="5019306" y="97240"/>
                  </a:lnTo>
                  <a:lnTo>
                    <a:pt x="5026554" y="142180"/>
                  </a:lnTo>
                  <a:lnTo>
                    <a:pt x="5026554" y="4884373"/>
                  </a:lnTo>
                  <a:lnTo>
                    <a:pt x="5019306" y="4929314"/>
                  </a:lnTo>
                  <a:lnTo>
                    <a:pt x="4999122" y="4968344"/>
                  </a:lnTo>
                  <a:lnTo>
                    <a:pt x="4968343" y="4999122"/>
                  </a:lnTo>
                  <a:lnTo>
                    <a:pt x="4929313" y="5019306"/>
                  </a:lnTo>
                  <a:lnTo>
                    <a:pt x="4884373" y="5026554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166398" y="3491018"/>
              <a:ext cx="5026660" cy="5026660"/>
            </a:xfrm>
            <a:custGeom>
              <a:avLst/>
              <a:gdLst/>
              <a:ahLst/>
              <a:cxnLst/>
              <a:rect l="l" t="t" r="r" b="b"/>
              <a:pathLst>
                <a:path w="5026660" h="5026659">
                  <a:moveTo>
                    <a:pt x="142180" y="0"/>
                  </a:moveTo>
                  <a:lnTo>
                    <a:pt x="4884340" y="0"/>
                  </a:lnTo>
                  <a:lnTo>
                    <a:pt x="4929287" y="7234"/>
                  </a:lnTo>
                  <a:lnTo>
                    <a:pt x="4968326" y="27415"/>
                  </a:lnTo>
                  <a:lnTo>
                    <a:pt x="4999114" y="58196"/>
                  </a:lnTo>
                  <a:lnTo>
                    <a:pt x="5019304" y="97234"/>
                  </a:lnTo>
                  <a:lnTo>
                    <a:pt x="5026554" y="142180"/>
                  </a:lnTo>
                  <a:lnTo>
                    <a:pt x="5026558" y="4884346"/>
                  </a:lnTo>
                  <a:lnTo>
                    <a:pt x="5019312" y="4929301"/>
                  </a:lnTo>
                  <a:lnTo>
                    <a:pt x="4999121" y="4968343"/>
                  </a:lnTo>
                  <a:lnTo>
                    <a:pt x="4968331" y="4999128"/>
                  </a:lnTo>
                  <a:lnTo>
                    <a:pt x="4929286" y="5019310"/>
                  </a:lnTo>
                  <a:lnTo>
                    <a:pt x="4884340" y="5026554"/>
                  </a:lnTo>
                  <a:lnTo>
                    <a:pt x="142174" y="5026553"/>
                  </a:lnTo>
                  <a:lnTo>
                    <a:pt x="97226" y="5019298"/>
                  </a:lnTo>
                  <a:lnTo>
                    <a:pt x="58193" y="4999104"/>
                  </a:lnTo>
                  <a:lnTo>
                    <a:pt x="27418" y="4968317"/>
                  </a:lnTo>
                  <a:lnTo>
                    <a:pt x="7243" y="4929281"/>
                  </a:lnTo>
                  <a:lnTo>
                    <a:pt x="0" y="4884340"/>
                  </a:lnTo>
                  <a:lnTo>
                    <a:pt x="0" y="142180"/>
                  </a:lnTo>
                  <a:lnTo>
                    <a:pt x="7248" y="97240"/>
                  </a:lnTo>
                  <a:lnTo>
                    <a:pt x="27432" y="58210"/>
                  </a:lnTo>
                  <a:lnTo>
                    <a:pt x="58210" y="27432"/>
                  </a:lnTo>
                  <a:lnTo>
                    <a:pt x="97240" y="7248"/>
                  </a:lnTo>
                  <a:lnTo>
                    <a:pt x="142180" y="0"/>
                  </a:lnTo>
                </a:path>
              </a:pathLst>
            </a:custGeom>
            <a:ln w="571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166398" y="1028700"/>
            <a:ext cx="687705" cy="0"/>
          </a:xfrm>
          <a:custGeom>
            <a:avLst/>
            <a:gdLst/>
            <a:ahLst/>
            <a:cxnLst/>
            <a:rect l="l" t="t" r="r" b="b"/>
            <a:pathLst>
              <a:path w="687705">
                <a:moveTo>
                  <a:pt x="0" y="0"/>
                </a:moveTo>
                <a:lnTo>
                  <a:pt x="687324" y="0"/>
                </a:lnTo>
              </a:path>
            </a:pathLst>
          </a:custGeom>
          <a:ln w="761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6602146" y="3462443"/>
            <a:ext cx="5083810" cy="5083810"/>
            <a:chOff x="6602146" y="3462443"/>
            <a:chExt cx="5083810" cy="5083810"/>
          </a:xfrm>
        </p:grpSpPr>
        <p:sp>
          <p:nvSpPr>
            <p:cNvPr id="7" name="object 7"/>
            <p:cNvSpPr/>
            <p:nvPr/>
          </p:nvSpPr>
          <p:spPr>
            <a:xfrm>
              <a:off x="6630721" y="3491018"/>
              <a:ext cx="5026660" cy="5026660"/>
            </a:xfrm>
            <a:custGeom>
              <a:avLst/>
              <a:gdLst/>
              <a:ahLst/>
              <a:cxnLst/>
              <a:rect l="l" t="t" r="r" b="b"/>
              <a:pathLst>
                <a:path w="5026659" h="5026659">
                  <a:moveTo>
                    <a:pt x="4884373" y="5026554"/>
                  </a:moveTo>
                  <a:lnTo>
                    <a:pt x="142180" y="5026554"/>
                  </a:lnTo>
                  <a:lnTo>
                    <a:pt x="97240" y="5019306"/>
                  </a:lnTo>
                  <a:lnTo>
                    <a:pt x="58210" y="4999122"/>
                  </a:lnTo>
                  <a:lnTo>
                    <a:pt x="27432" y="4968344"/>
                  </a:lnTo>
                  <a:lnTo>
                    <a:pt x="7248" y="4929314"/>
                  </a:lnTo>
                  <a:lnTo>
                    <a:pt x="0" y="4884373"/>
                  </a:lnTo>
                  <a:lnTo>
                    <a:pt x="0" y="142180"/>
                  </a:lnTo>
                  <a:lnTo>
                    <a:pt x="7248" y="97240"/>
                  </a:lnTo>
                  <a:lnTo>
                    <a:pt x="27432" y="58210"/>
                  </a:lnTo>
                  <a:lnTo>
                    <a:pt x="58210" y="27432"/>
                  </a:lnTo>
                  <a:lnTo>
                    <a:pt x="97240" y="7248"/>
                  </a:lnTo>
                  <a:lnTo>
                    <a:pt x="142180" y="0"/>
                  </a:lnTo>
                  <a:lnTo>
                    <a:pt x="4884373" y="0"/>
                  </a:lnTo>
                  <a:lnTo>
                    <a:pt x="4929313" y="7248"/>
                  </a:lnTo>
                  <a:lnTo>
                    <a:pt x="4968344" y="27432"/>
                  </a:lnTo>
                  <a:lnTo>
                    <a:pt x="4999122" y="58210"/>
                  </a:lnTo>
                  <a:lnTo>
                    <a:pt x="5019306" y="97240"/>
                  </a:lnTo>
                  <a:lnTo>
                    <a:pt x="5026554" y="142180"/>
                  </a:lnTo>
                  <a:lnTo>
                    <a:pt x="5026554" y="4884373"/>
                  </a:lnTo>
                  <a:lnTo>
                    <a:pt x="5019306" y="4929314"/>
                  </a:lnTo>
                  <a:lnTo>
                    <a:pt x="4999122" y="4968344"/>
                  </a:lnTo>
                  <a:lnTo>
                    <a:pt x="4968344" y="4999122"/>
                  </a:lnTo>
                  <a:lnTo>
                    <a:pt x="4929313" y="5019306"/>
                  </a:lnTo>
                  <a:lnTo>
                    <a:pt x="4884373" y="5026554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6630721" y="3491018"/>
              <a:ext cx="5026660" cy="5026660"/>
            </a:xfrm>
            <a:custGeom>
              <a:avLst/>
              <a:gdLst/>
              <a:ahLst/>
              <a:cxnLst/>
              <a:rect l="l" t="t" r="r" b="b"/>
              <a:pathLst>
                <a:path w="5026659" h="5026659">
                  <a:moveTo>
                    <a:pt x="142180" y="0"/>
                  </a:moveTo>
                  <a:lnTo>
                    <a:pt x="4884340" y="0"/>
                  </a:lnTo>
                  <a:lnTo>
                    <a:pt x="4929287" y="7234"/>
                  </a:lnTo>
                  <a:lnTo>
                    <a:pt x="4968326" y="27415"/>
                  </a:lnTo>
                  <a:lnTo>
                    <a:pt x="4999114" y="58196"/>
                  </a:lnTo>
                  <a:lnTo>
                    <a:pt x="5019305" y="97234"/>
                  </a:lnTo>
                  <a:lnTo>
                    <a:pt x="5026554" y="142180"/>
                  </a:lnTo>
                  <a:lnTo>
                    <a:pt x="5026558" y="4884346"/>
                  </a:lnTo>
                  <a:lnTo>
                    <a:pt x="5019312" y="4929301"/>
                  </a:lnTo>
                  <a:lnTo>
                    <a:pt x="4999121" y="4968343"/>
                  </a:lnTo>
                  <a:lnTo>
                    <a:pt x="4968331" y="4999128"/>
                  </a:lnTo>
                  <a:lnTo>
                    <a:pt x="4929286" y="5019310"/>
                  </a:lnTo>
                  <a:lnTo>
                    <a:pt x="4884340" y="5026554"/>
                  </a:lnTo>
                  <a:lnTo>
                    <a:pt x="142174" y="5026553"/>
                  </a:lnTo>
                  <a:lnTo>
                    <a:pt x="97226" y="5019298"/>
                  </a:lnTo>
                  <a:lnTo>
                    <a:pt x="58193" y="4999104"/>
                  </a:lnTo>
                  <a:lnTo>
                    <a:pt x="27418" y="4968317"/>
                  </a:lnTo>
                  <a:lnTo>
                    <a:pt x="7243" y="4929281"/>
                  </a:lnTo>
                  <a:lnTo>
                    <a:pt x="0" y="4884340"/>
                  </a:lnTo>
                  <a:lnTo>
                    <a:pt x="0" y="142180"/>
                  </a:lnTo>
                  <a:lnTo>
                    <a:pt x="7248" y="97240"/>
                  </a:lnTo>
                  <a:lnTo>
                    <a:pt x="27432" y="58210"/>
                  </a:lnTo>
                  <a:lnTo>
                    <a:pt x="58210" y="27432"/>
                  </a:lnTo>
                  <a:lnTo>
                    <a:pt x="97240" y="7248"/>
                  </a:lnTo>
                  <a:lnTo>
                    <a:pt x="142180" y="0"/>
                  </a:lnTo>
                </a:path>
              </a:pathLst>
            </a:custGeom>
            <a:ln w="571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12066470" y="3462443"/>
            <a:ext cx="5083810" cy="5083810"/>
            <a:chOff x="12066470" y="3462443"/>
            <a:chExt cx="5083810" cy="5083810"/>
          </a:xfrm>
        </p:grpSpPr>
        <p:sp>
          <p:nvSpPr>
            <p:cNvPr id="10" name="object 10"/>
            <p:cNvSpPr/>
            <p:nvPr/>
          </p:nvSpPr>
          <p:spPr>
            <a:xfrm>
              <a:off x="12095045" y="3491018"/>
              <a:ext cx="5026660" cy="5026660"/>
            </a:xfrm>
            <a:custGeom>
              <a:avLst/>
              <a:gdLst/>
              <a:ahLst/>
              <a:cxnLst/>
              <a:rect l="l" t="t" r="r" b="b"/>
              <a:pathLst>
                <a:path w="5026659" h="5026659">
                  <a:moveTo>
                    <a:pt x="4884373" y="5026554"/>
                  </a:moveTo>
                  <a:lnTo>
                    <a:pt x="142180" y="5026554"/>
                  </a:lnTo>
                  <a:lnTo>
                    <a:pt x="97240" y="5019306"/>
                  </a:lnTo>
                  <a:lnTo>
                    <a:pt x="58210" y="4999122"/>
                  </a:lnTo>
                  <a:lnTo>
                    <a:pt x="27432" y="4968344"/>
                  </a:lnTo>
                  <a:lnTo>
                    <a:pt x="7248" y="4929314"/>
                  </a:lnTo>
                  <a:lnTo>
                    <a:pt x="0" y="4884373"/>
                  </a:lnTo>
                  <a:lnTo>
                    <a:pt x="0" y="142180"/>
                  </a:lnTo>
                  <a:lnTo>
                    <a:pt x="7248" y="97240"/>
                  </a:lnTo>
                  <a:lnTo>
                    <a:pt x="27432" y="58210"/>
                  </a:lnTo>
                  <a:lnTo>
                    <a:pt x="58210" y="27432"/>
                  </a:lnTo>
                  <a:lnTo>
                    <a:pt x="97240" y="7248"/>
                  </a:lnTo>
                  <a:lnTo>
                    <a:pt x="142180" y="0"/>
                  </a:lnTo>
                  <a:lnTo>
                    <a:pt x="4884373" y="0"/>
                  </a:lnTo>
                  <a:lnTo>
                    <a:pt x="4929314" y="7248"/>
                  </a:lnTo>
                  <a:lnTo>
                    <a:pt x="4968344" y="27432"/>
                  </a:lnTo>
                  <a:lnTo>
                    <a:pt x="4999122" y="58210"/>
                  </a:lnTo>
                  <a:lnTo>
                    <a:pt x="5019306" y="97240"/>
                  </a:lnTo>
                  <a:lnTo>
                    <a:pt x="5026555" y="142180"/>
                  </a:lnTo>
                  <a:lnTo>
                    <a:pt x="5026555" y="4884373"/>
                  </a:lnTo>
                  <a:lnTo>
                    <a:pt x="5019306" y="4929314"/>
                  </a:lnTo>
                  <a:lnTo>
                    <a:pt x="4999122" y="4968344"/>
                  </a:lnTo>
                  <a:lnTo>
                    <a:pt x="4968344" y="4999122"/>
                  </a:lnTo>
                  <a:lnTo>
                    <a:pt x="4929314" y="5019306"/>
                  </a:lnTo>
                  <a:lnTo>
                    <a:pt x="4884373" y="5026554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2095045" y="3491018"/>
              <a:ext cx="5026660" cy="5026660"/>
            </a:xfrm>
            <a:custGeom>
              <a:avLst/>
              <a:gdLst/>
              <a:ahLst/>
              <a:cxnLst/>
              <a:rect l="l" t="t" r="r" b="b"/>
              <a:pathLst>
                <a:path w="5026659" h="5026659">
                  <a:moveTo>
                    <a:pt x="142180" y="0"/>
                  </a:moveTo>
                  <a:lnTo>
                    <a:pt x="4884340" y="0"/>
                  </a:lnTo>
                  <a:lnTo>
                    <a:pt x="4929287" y="7234"/>
                  </a:lnTo>
                  <a:lnTo>
                    <a:pt x="4968326" y="27415"/>
                  </a:lnTo>
                  <a:lnTo>
                    <a:pt x="4999114" y="58196"/>
                  </a:lnTo>
                  <a:lnTo>
                    <a:pt x="5019305" y="97234"/>
                  </a:lnTo>
                  <a:lnTo>
                    <a:pt x="5026554" y="142180"/>
                  </a:lnTo>
                  <a:lnTo>
                    <a:pt x="5026559" y="4884346"/>
                  </a:lnTo>
                  <a:lnTo>
                    <a:pt x="5019312" y="4929301"/>
                  </a:lnTo>
                  <a:lnTo>
                    <a:pt x="4999121" y="4968343"/>
                  </a:lnTo>
                  <a:lnTo>
                    <a:pt x="4968331" y="4999128"/>
                  </a:lnTo>
                  <a:lnTo>
                    <a:pt x="4929286" y="5019310"/>
                  </a:lnTo>
                  <a:lnTo>
                    <a:pt x="4884340" y="5026554"/>
                  </a:lnTo>
                  <a:lnTo>
                    <a:pt x="142174" y="5026553"/>
                  </a:lnTo>
                  <a:lnTo>
                    <a:pt x="97226" y="5019298"/>
                  </a:lnTo>
                  <a:lnTo>
                    <a:pt x="58193" y="4999104"/>
                  </a:lnTo>
                  <a:lnTo>
                    <a:pt x="27418" y="4968317"/>
                  </a:lnTo>
                  <a:lnTo>
                    <a:pt x="7243" y="4929281"/>
                  </a:lnTo>
                  <a:lnTo>
                    <a:pt x="0" y="4884340"/>
                  </a:lnTo>
                  <a:lnTo>
                    <a:pt x="0" y="142180"/>
                  </a:lnTo>
                  <a:lnTo>
                    <a:pt x="7248" y="97240"/>
                  </a:lnTo>
                  <a:lnTo>
                    <a:pt x="27432" y="58210"/>
                  </a:lnTo>
                  <a:lnTo>
                    <a:pt x="58210" y="27432"/>
                  </a:lnTo>
                  <a:lnTo>
                    <a:pt x="97240" y="7248"/>
                  </a:lnTo>
                  <a:lnTo>
                    <a:pt x="142180" y="0"/>
                  </a:lnTo>
                </a:path>
              </a:pathLst>
            </a:custGeom>
            <a:ln w="571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/>
          <p:nvPr/>
        </p:nvSpPr>
        <p:spPr>
          <a:xfrm>
            <a:off x="8567317" y="4868226"/>
            <a:ext cx="203200" cy="333375"/>
          </a:xfrm>
          <a:custGeom>
            <a:avLst/>
            <a:gdLst/>
            <a:ahLst/>
            <a:cxnLst/>
            <a:rect l="l" t="t" r="r" b="b"/>
            <a:pathLst>
              <a:path w="203200" h="333375">
                <a:moveTo>
                  <a:pt x="203095" y="332876"/>
                </a:moveTo>
                <a:lnTo>
                  <a:pt x="0" y="332876"/>
                </a:lnTo>
                <a:lnTo>
                  <a:pt x="0" y="0"/>
                </a:lnTo>
                <a:lnTo>
                  <a:pt x="203095" y="0"/>
                </a:lnTo>
                <a:lnTo>
                  <a:pt x="203095" y="33287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882302" y="4822442"/>
            <a:ext cx="205104" cy="379095"/>
          </a:xfrm>
          <a:custGeom>
            <a:avLst/>
            <a:gdLst/>
            <a:ahLst/>
            <a:cxnLst/>
            <a:rect l="l" t="t" r="r" b="b"/>
            <a:pathLst>
              <a:path w="205104" h="379095">
                <a:moveTo>
                  <a:pt x="204812" y="378660"/>
                </a:moveTo>
                <a:lnTo>
                  <a:pt x="0" y="378660"/>
                </a:lnTo>
                <a:lnTo>
                  <a:pt x="0" y="0"/>
                </a:lnTo>
                <a:lnTo>
                  <a:pt x="204812" y="0"/>
                </a:lnTo>
                <a:lnTo>
                  <a:pt x="204812" y="37866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197313" y="4710083"/>
            <a:ext cx="211454" cy="491490"/>
          </a:xfrm>
          <a:custGeom>
            <a:avLst/>
            <a:gdLst/>
            <a:ahLst/>
            <a:cxnLst/>
            <a:rect l="l" t="t" r="r" b="b"/>
            <a:pathLst>
              <a:path w="211454" h="491489">
                <a:moveTo>
                  <a:pt x="211384" y="491019"/>
                </a:moveTo>
                <a:lnTo>
                  <a:pt x="0" y="491019"/>
                </a:lnTo>
                <a:lnTo>
                  <a:pt x="0" y="0"/>
                </a:lnTo>
                <a:lnTo>
                  <a:pt x="211384" y="0"/>
                </a:lnTo>
                <a:lnTo>
                  <a:pt x="211384" y="49101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567305" y="3981906"/>
            <a:ext cx="1152525" cy="1219200"/>
          </a:xfrm>
          <a:custGeom>
            <a:avLst/>
            <a:gdLst/>
            <a:ahLst/>
            <a:cxnLst/>
            <a:rect l="l" t="t" r="r" b="b"/>
            <a:pathLst>
              <a:path w="1152525" h="1219200">
                <a:moveTo>
                  <a:pt x="1152245" y="532625"/>
                </a:moveTo>
                <a:lnTo>
                  <a:pt x="953274" y="532625"/>
                </a:lnTo>
                <a:lnTo>
                  <a:pt x="953274" y="1219200"/>
                </a:lnTo>
                <a:lnTo>
                  <a:pt x="1152245" y="1219200"/>
                </a:lnTo>
                <a:lnTo>
                  <a:pt x="1152245" y="532625"/>
                </a:lnTo>
                <a:close/>
              </a:path>
              <a:path w="1152525" h="1219200">
                <a:moveTo>
                  <a:pt x="1152321" y="0"/>
                </a:moveTo>
                <a:lnTo>
                  <a:pt x="787488" y="129006"/>
                </a:lnTo>
                <a:lnTo>
                  <a:pt x="907694" y="208051"/>
                </a:lnTo>
                <a:lnTo>
                  <a:pt x="610247" y="503415"/>
                </a:lnTo>
                <a:lnTo>
                  <a:pt x="315518" y="674331"/>
                </a:lnTo>
                <a:lnTo>
                  <a:pt x="89954" y="753160"/>
                </a:lnTo>
                <a:lnTo>
                  <a:pt x="0" y="772248"/>
                </a:lnTo>
                <a:lnTo>
                  <a:pt x="418045" y="715200"/>
                </a:lnTo>
                <a:lnTo>
                  <a:pt x="751776" y="550862"/>
                </a:lnTo>
                <a:lnTo>
                  <a:pt x="972832" y="379044"/>
                </a:lnTo>
                <a:lnTo>
                  <a:pt x="1052830" y="299593"/>
                </a:lnTo>
                <a:lnTo>
                  <a:pt x="1152321" y="386118"/>
                </a:lnTo>
                <a:lnTo>
                  <a:pt x="115232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6" name="object 16"/>
          <p:cNvGrpSpPr/>
          <p:nvPr/>
        </p:nvGrpSpPr>
        <p:grpSpPr>
          <a:xfrm>
            <a:off x="13926830" y="3981918"/>
            <a:ext cx="1362075" cy="1219835"/>
            <a:chOff x="13926830" y="3981918"/>
            <a:chExt cx="1362075" cy="1219835"/>
          </a:xfrm>
        </p:grpSpPr>
        <p:sp>
          <p:nvSpPr>
            <p:cNvPr id="17" name="object 17"/>
            <p:cNvSpPr/>
            <p:nvPr/>
          </p:nvSpPr>
          <p:spPr>
            <a:xfrm>
              <a:off x="13927329" y="4133083"/>
              <a:ext cx="308610" cy="624205"/>
            </a:xfrm>
            <a:custGeom>
              <a:avLst/>
              <a:gdLst/>
              <a:ahLst/>
              <a:cxnLst/>
              <a:rect l="l" t="t" r="r" b="b"/>
              <a:pathLst>
                <a:path w="308609" h="624204">
                  <a:moveTo>
                    <a:pt x="197734" y="623749"/>
                  </a:moveTo>
                  <a:lnTo>
                    <a:pt x="183952" y="620400"/>
                  </a:lnTo>
                  <a:lnTo>
                    <a:pt x="172836" y="612235"/>
                  </a:lnTo>
                  <a:lnTo>
                    <a:pt x="165413" y="600492"/>
                  </a:lnTo>
                  <a:lnTo>
                    <a:pt x="162711" y="586410"/>
                  </a:lnTo>
                  <a:lnTo>
                    <a:pt x="162711" y="306299"/>
                  </a:lnTo>
                  <a:lnTo>
                    <a:pt x="157933" y="301829"/>
                  </a:lnTo>
                  <a:lnTo>
                    <a:pt x="147305" y="302846"/>
                  </a:lnTo>
                  <a:lnTo>
                    <a:pt x="143671" y="307305"/>
                  </a:lnTo>
                  <a:lnTo>
                    <a:pt x="143671" y="587284"/>
                  </a:lnTo>
                  <a:lnTo>
                    <a:pt x="140692" y="601774"/>
                  </a:lnTo>
                  <a:lnTo>
                    <a:pt x="132588" y="613517"/>
                  </a:lnTo>
                  <a:lnTo>
                    <a:pt x="120606" y="621259"/>
                  </a:lnTo>
                  <a:lnTo>
                    <a:pt x="105996" y="623749"/>
                  </a:lnTo>
                  <a:lnTo>
                    <a:pt x="92214" y="620400"/>
                  </a:lnTo>
                  <a:lnTo>
                    <a:pt x="81098" y="612235"/>
                  </a:lnTo>
                  <a:lnTo>
                    <a:pt x="73675" y="600492"/>
                  </a:lnTo>
                  <a:lnTo>
                    <a:pt x="70972" y="586410"/>
                  </a:lnTo>
                  <a:lnTo>
                    <a:pt x="70972" y="93850"/>
                  </a:lnTo>
                  <a:lnTo>
                    <a:pt x="67485" y="90350"/>
                  </a:lnTo>
                  <a:lnTo>
                    <a:pt x="58880" y="90350"/>
                  </a:lnTo>
                  <a:lnTo>
                    <a:pt x="55392" y="93850"/>
                  </a:lnTo>
                  <a:lnTo>
                    <a:pt x="55392" y="274531"/>
                  </a:lnTo>
                  <a:lnTo>
                    <a:pt x="53092" y="285640"/>
                  </a:lnTo>
                  <a:lnTo>
                    <a:pt x="46839" y="294621"/>
                  </a:lnTo>
                  <a:lnTo>
                    <a:pt x="37604" y="300498"/>
                  </a:lnTo>
                  <a:lnTo>
                    <a:pt x="26358" y="302298"/>
                  </a:lnTo>
                  <a:lnTo>
                    <a:pt x="15956" y="299645"/>
                  </a:lnTo>
                  <a:lnTo>
                    <a:pt x="7595" y="293372"/>
                  </a:lnTo>
                  <a:lnTo>
                    <a:pt x="2025" y="284423"/>
                  </a:lnTo>
                  <a:lnTo>
                    <a:pt x="0" y="273744"/>
                  </a:lnTo>
                  <a:lnTo>
                    <a:pt x="0" y="55601"/>
                  </a:lnTo>
                  <a:lnTo>
                    <a:pt x="4352" y="33959"/>
                  </a:lnTo>
                  <a:lnTo>
                    <a:pt x="16223" y="16285"/>
                  </a:lnTo>
                  <a:lnTo>
                    <a:pt x="33829" y="4369"/>
                  </a:lnTo>
                  <a:lnTo>
                    <a:pt x="55388" y="0"/>
                  </a:lnTo>
                  <a:lnTo>
                    <a:pt x="252719" y="0"/>
                  </a:lnTo>
                  <a:lnTo>
                    <a:pt x="274279" y="4369"/>
                  </a:lnTo>
                  <a:lnTo>
                    <a:pt x="291885" y="16285"/>
                  </a:lnTo>
                  <a:lnTo>
                    <a:pt x="303755" y="33959"/>
                  </a:lnTo>
                  <a:lnTo>
                    <a:pt x="308108" y="55601"/>
                  </a:lnTo>
                  <a:lnTo>
                    <a:pt x="308108" y="274527"/>
                  </a:lnTo>
                  <a:lnTo>
                    <a:pt x="279074" y="302294"/>
                  </a:lnTo>
                  <a:lnTo>
                    <a:pt x="252719" y="273740"/>
                  </a:lnTo>
                  <a:lnTo>
                    <a:pt x="252719" y="93846"/>
                  </a:lnTo>
                  <a:lnTo>
                    <a:pt x="249232" y="90346"/>
                  </a:lnTo>
                  <a:lnTo>
                    <a:pt x="238897" y="90346"/>
                  </a:lnTo>
                  <a:lnTo>
                    <a:pt x="235409" y="93846"/>
                  </a:lnTo>
                  <a:lnTo>
                    <a:pt x="235409" y="587284"/>
                  </a:lnTo>
                  <a:lnTo>
                    <a:pt x="232430" y="601774"/>
                  </a:lnTo>
                  <a:lnTo>
                    <a:pt x="224326" y="613517"/>
                  </a:lnTo>
                  <a:lnTo>
                    <a:pt x="212344" y="621259"/>
                  </a:lnTo>
                  <a:lnTo>
                    <a:pt x="197734" y="623749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" name="object 1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4017337" y="3981918"/>
              <a:ext cx="128083" cy="128575"/>
            </a:xfrm>
            <a:prstGeom prst="rect">
              <a:avLst/>
            </a:prstGeom>
          </p:spPr>
        </p:pic>
        <p:sp>
          <p:nvSpPr>
            <p:cNvPr id="19" name="object 19"/>
            <p:cNvSpPr/>
            <p:nvPr/>
          </p:nvSpPr>
          <p:spPr>
            <a:xfrm>
              <a:off x="13926821" y="4068787"/>
              <a:ext cx="1362075" cy="1132840"/>
            </a:xfrm>
            <a:custGeom>
              <a:avLst/>
              <a:gdLst/>
              <a:ahLst/>
              <a:cxnLst/>
              <a:rect l="l" t="t" r="r" b="b"/>
              <a:pathLst>
                <a:path w="1362075" h="1132839">
                  <a:moveTo>
                    <a:pt x="309105" y="1101686"/>
                  </a:moveTo>
                  <a:lnTo>
                    <a:pt x="303961" y="1076134"/>
                  </a:lnTo>
                  <a:lnTo>
                    <a:pt x="289915" y="1055255"/>
                  </a:lnTo>
                  <a:lnTo>
                    <a:pt x="269100" y="1041158"/>
                  </a:lnTo>
                  <a:lnTo>
                    <a:pt x="243649" y="1035977"/>
                  </a:lnTo>
                  <a:lnTo>
                    <a:pt x="192392" y="1035977"/>
                  </a:lnTo>
                  <a:lnTo>
                    <a:pt x="206883" y="1024458"/>
                  </a:lnTo>
                  <a:lnTo>
                    <a:pt x="218071" y="1009662"/>
                  </a:lnTo>
                  <a:lnTo>
                    <a:pt x="225272" y="992301"/>
                  </a:lnTo>
                  <a:lnTo>
                    <a:pt x="227825" y="973023"/>
                  </a:lnTo>
                  <a:lnTo>
                    <a:pt x="222059" y="944422"/>
                  </a:lnTo>
                  <a:lnTo>
                    <a:pt x="206336" y="921029"/>
                  </a:lnTo>
                  <a:lnTo>
                    <a:pt x="183045" y="905256"/>
                  </a:lnTo>
                  <a:lnTo>
                    <a:pt x="154559" y="899464"/>
                  </a:lnTo>
                  <a:lnTo>
                    <a:pt x="126060" y="905256"/>
                  </a:lnTo>
                  <a:lnTo>
                    <a:pt x="102768" y="921029"/>
                  </a:lnTo>
                  <a:lnTo>
                    <a:pt x="87045" y="944422"/>
                  </a:lnTo>
                  <a:lnTo>
                    <a:pt x="81280" y="973023"/>
                  </a:lnTo>
                  <a:lnTo>
                    <a:pt x="83832" y="992289"/>
                  </a:lnTo>
                  <a:lnTo>
                    <a:pt x="91033" y="1009662"/>
                  </a:lnTo>
                  <a:lnTo>
                    <a:pt x="102222" y="1024458"/>
                  </a:lnTo>
                  <a:lnTo>
                    <a:pt x="116713" y="1035977"/>
                  </a:lnTo>
                  <a:lnTo>
                    <a:pt x="65455" y="1035977"/>
                  </a:lnTo>
                  <a:lnTo>
                    <a:pt x="40005" y="1041158"/>
                  </a:lnTo>
                  <a:lnTo>
                    <a:pt x="19202" y="1055243"/>
                  </a:lnTo>
                  <a:lnTo>
                    <a:pt x="5156" y="1076134"/>
                  </a:lnTo>
                  <a:lnTo>
                    <a:pt x="0" y="1101686"/>
                  </a:lnTo>
                  <a:lnTo>
                    <a:pt x="0" y="1132344"/>
                  </a:lnTo>
                  <a:lnTo>
                    <a:pt x="309105" y="1132344"/>
                  </a:lnTo>
                  <a:lnTo>
                    <a:pt x="309105" y="1101686"/>
                  </a:lnTo>
                  <a:close/>
                </a:path>
                <a:path w="1362075" h="1132839">
                  <a:moveTo>
                    <a:pt x="482981" y="840409"/>
                  </a:moveTo>
                  <a:lnTo>
                    <a:pt x="477837" y="814857"/>
                  </a:lnTo>
                  <a:lnTo>
                    <a:pt x="463791" y="793965"/>
                  </a:lnTo>
                  <a:lnTo>
                    <a:pt x="442988" y="779868"/>
                  </a:lnTo>
                  <a:lnTo>
                    <a:pt x="417537" y="774700"/>
                  </a:lnTo>
                  <a:lnTo>
                    <a:pt x="366280" y="774700"/>
                  </a:lnTo>
                  <a:lnTo>
                    <a:pt x="380771" y="763168"/>
                  </a:lnTo>
                  <a:lnTo>
                    <a:pt x="391947" y="748385"/>
                  </a:lnTo>
                  <a:lnTo>
                    <a:pt x="399161" y="731012"/>
                  </a:lnTo>
                  <a:lnTo>
                    <a:pt x="401701" y="711746"/>
                  </a:lnTo>
                  <a:lnTo>
                    <a:pt x="395935" y="683133"/>
                  </a:lnTo>
                  <a:lnTo>
                    <a:pt x="380225" y="659752"/>
                  </a:lnTo>
                  <a:lnTo>
                    <a:pt x="356933" y="643978"/>
                  </a:lnTo>
                  <a:lnTo>
                    <a:pt x="328434" y="638187"/>
                  </a:lnTo>
                  <a:lnTo>
                    <a:pt x="299935" y="643978"/>
                  </a:lnTo>
                  <a:lnTo>
                    <a:pt x="276644" y="659752"/>
                  </a:lnTo>
                  <a:lnTo>
                    <a:pt x="260934" y="683133"/>
                  </a:lnTo>
                  <a:lnTo>
                    <a:pt x="255155" y="711746"/>
                  </a:lnTo>
                  <a:lnTo>
                    <a:pt x="257708" y="731012"/>
                  </a:lnTo>
                  <a:lnTo>
                    <a:pt x="264922" y="748385"/>
                  </a:lnTo>
                  <a:lnTo>
                    <a:pt x="276098" y="763168"/>
                  </a:lnTo>
                  <a:lnTo>
                    <a:pt x="290588" y="774700"/>
                  </a:lnTo>
                  <a:lnTo>
                    <a:pt x="239331" y="774700"/>
                  </a:lnTo>
                  <a:lnTo>
                    <a:pt x="213880" y="779868"/>
                  </a:lnTo>
                  <a:lnTo>
                    <a:pt x="193078" y="793965"/>
                  </a:lnTo>
                  <a:lnTo>
                    <a:pt x="179031" y="814857"/>
                  </a:lnTo>
                  <a:lnTo>
                    <a:pt x="173875" y="840409"/>
                  </a:lnTo>
                  <a:lnTo>
                    <a:pt x="173875" y="871067"/>
                  </a:lnTo>
                  <a:lnTo>
                    <a:pt x="482981" y="871067"/>
                  </a:lnTo>
                  <a:lnTo>
                    <a:pt x="482981" y="840409"/>
                  </a:lnTo>
                  <a:close/>
                </a:path>
                <a:path w="1362075" h="1132839">
                  <a:moveTo>
                    <a:pt x="660057" y="1101686"/>
                  </a:moveTo>
                  <a:lnTo>
                    <a:pt x="654913" y="1076134"/>
                  </a:lnTo>
                  <a:lnTo>
                    <a:pt x="640867" y="1055255"/>
                  </a:lnTo>
                  <a:lnTo>
                    <a:pt x="620052" y="1041158"/>
                  </a:lnTo>
                  <a:lnTo>
                    <a:pt x="594601" y="1035977"/>
                  </a:lnTo>
                  <a:lnTo>
                    <a:pt x="543356" y="1035977"/>
                  </a:lnTo>
                  <a:lnTo>
                    <a:pt x="557847" y="1024458"/>
                  </a:lnTo>
                  <a:lnTo>
                    <a:pt x="569023" y="1009662"/>
                  </a:lnTo>
                  <a:lnTo>
                    <a:pt x="576237" y="992301"/>
                  </a:lnTo>
                  <a:lnTo>
                    <a:pt x="578777" y="973023"/>
                  </a:lnTo>
                  <a:lnTo>
                    <a:pt x="573011" y="944422"/>
                  </a:lnTo>
                  <a:lnTo>
                    <a:pt x="557301" y="921029"/>
                  </a:lnTo>
                  <a:lnTo>
                    <a:pt x="534009" y="905256"/>
                  </a:lnTo>
                  <a:lnTo>
                    <a:pt x="505510" y="899464"/>
                  </a:lnTo>
                  <a:lnTo>
                    <a:pt x="477012" y="905256"/>
                  </a:lnTo>
                  <a:lnTo>
                    <a:pt x="453720" y="921029"/>
                  </a:lnTo>
                  <a:lnTo>
                    <a:pt x="438010" y="944422"/>
                  </a:lnTo>
                  <a:lnTo>
                    <a:pt x="432231" y="973023"/>
                  </a:lnTo>
                  <a:lnTo>
                    <a:pt x="434784" y="992289"/>
                  </a:lnTo>
                  <a:lnTo>
                    <a:pt x="441998" y="1009662"/>
                  </a:lnTo>
                  <a:lnTo>
                    <a:pt x="453174" y="1024458"/>
                  </a:lnTo>
                  <a:lnTo>
                    <a:pt x="467664" y="1035977"/>
                  </a:lnTo>
                  <a:lnTo>
                    <a:pt x="416407" y="1035977"/>
                  </a:lnTo>
                  <a:lnTo>
                    <a:pt x="390956" y="1041158"/>
                  </a:lnTo>
                  <a:lnTo>
                    <a:pt x="370154" y="1055243"/>
                  </a:lnTo>
                  <a:lnTo>
                    <a:pt x="356108" y="1076134"/>
                  </a:lnTo>
                  <a:lnTo>
                    <a:pt x="350951" y="1101686"/>
                  </a:lnTo>
                  <a:lnTo>
                    <a:pt x="350951" y="1132344"/>
                  </a:lnTo>
                  <a:lnTo>
                    <a:pt x="660057" y="1132344"/>
                  </a:lnTo>
                  <a:lnTo>
                    <a:pt x="660057" y="1101686"/>
                  </a:lnTo>
                  <a:close/>
                </a:path>
                <a:path w="1362075" h="1132839">
                  <a:moveTo>
                    <a:pt x="833945" y="840409"/>
                  </a:moveTo>
                  <a:lnTo>
                    <a:pt x="828789" y="814857"/>
                  </a:lnTo>
                  <a:lnTo>
                    <a:pt x="814743" y="793965"/>
                  </a:lnTo>
                  <a:lnTo>
                    <a:pt x="793940" y="779868"/>
                  </a:lnTo>
                  <a:lnTo>
                    <a:pt x="768489" y="774700"/>
                  </a:lnTo>
                  <a:lnTo>
                    <a:pt x="717232" y="774700"/>
                  </a:lnTo>
                  <a:lnTo>
                    <a:pt x="731723" y="763168"/>
                  </a:lnTo>
                  <a:lnTo>
                    <a:pt x="742899" y="748385"/>
                  </a:lnTo>
                  <a:lnTo>
                    <a:pt x="750112" y="731012"/>
                  </a:lnTo>
                  <a:lnTo>
                    <a:pt x="752665" y="711733"/>
                  </a:lnTo>
                  <a:lnTo>
                    <a:pt x="746887" y="683133"/>
                  </a:lnTo>
                  <a:lnTo>
                    <a:pt x="731177" y="659752"/>
                  </a:lnTo>
                  <a:lnTo>
                    <a:pt x="707885" y="643978"/>
                  </a:lnTo>
                  <a:lnTo>
                    <a:pt x="679386" y="638187"/>
                  </a:lnTo>
                  <a:lnTo>
                    <a:pt x="650887" y="643978"/>
                  </a:lnTo>
                  <a:lnTo>
                    <a:pt x="627595" y="659752"/>
                  </a:lnTo>
                  <a:lnTo>
                    <a:pt x="611886" y="683133"/>
                  </a:lnTo>
                  <a:lnTo>
                    <a:pt x="606120" y="711733"/>
                  </a:lnTo>
                  <a:lnTo>
                    <a:pt x="608672" y="731012"/>
                  </a:lnTo>
                  <a:lnTo>
                    <a:pt x="615873" y="748385"/>
                  </a:lnTo>
                  <a:lnTo>
                    <a:pt x="627049" y="763168"/>
                  </a:lnTo>
                  <a:lnTo>
                    <a:pt x="641540" y="774700"/>
                  </a:lnTo>
                  <a:lnTo>
                    <a:pt x="590283" y="774700"/>
                  </a:lnTo>
                  <a:lnTo>
                    <a:pt x="564832" y="779868"/>
                  </a:lnTo>
                  <a:lnTo>
                    <a:pt x="544029" y="793965"/>
                  </a:lnTo>
                  <a:lnTo>
                    <a:pt x="529983" y="814857"/>
                  </a:lnTo>
                  <a:lnTo>
                    <a:pt x="524840" y="840409"/>
                  </a:lnTo>
                  <a:lnTo>
                    <a:pt x="524840" y="871054"/>
                  </a:lnTo>
                  <a:lnTo>
                    <a:pt x="833945" y="871054"/>
                  </a:lnTo>
                  <a:lnTo>
                    <a:pt x="833945" y="840409"/>
                  </a:lnTo>
                  <a:close/>
                </a:path>
                <a:path w="1362075" h="1132839">
                  <a:moveTo>
                    <a:pt x="950302" y="23977"/>
                  </a:moveTo>
                  <a:lnTo>
                    <a:pt x="948423" y="14655"/>
                  </a:lnTo>
                  <a:lnTo>
                    <a:pt x="943305" y="7035"/>
                  </a:lnTo>
                  <a:lnTo>
                    <a:pt x="935710" y="1892"/>
                  </a:lnTo>
                  <a:lnTo>
                    <a:pt x="926414" y="0"/>
                  </a:lnTo>
                  <a:lnTo>
                    <a:pt x="877836" y="0"/>
                  </a:lnTo>
                  <a:lnTo>
                    <a:pt x="877836" y="72758"/>
                  </a:lnTo>
                  <a:lnTo>
                    <a:pt x="877836" y="342671"/>
                  </a:lnTo>
                  <a:lnTo>
                    <a:pt x="480949" y="342671"/>
                  </a:lnTo>
                  <a:lnTo>
                    <a:pt x="480949" y="72758"/>
                  </a:lnTo>
                  <a:lnTo>
                    <a:pt x="877836" y="72758"/>
                  </a:lnTo>
                  <a:lnTo>
                    <a:pt x="877836" y="0"/>
                  </a:lnTo>
                  <a:lnTo>
                    <a:pt x="432358" y="0"/>
                  </a:lnTo>
                  <a:lnTo>
                    <a:pt x="423062" y="1892"/>
                  </a:lnTo>
                  <a:lnTo>
                    <a:pt x="415467" y="7035"/>
                  </a:lnTo>
                  <a:lnTo>
                    <a:pt x="410349" y="14655"/>
                  </a:lnTo>
                  <a:lnTo>
                    <a:pt x="408470" y="23977"/>
                  </a:lnTo>
                  <a:lnTo>
                    <a:pt x="408470" y="391439"/>
                  </a:lnTo>
                  <a:lnTo>
                    <a:pt x="410349" y="400761"/>
                  </a:lnTo>
                  <a:lnTo>
                    <a:pt x="415467" y="408381"/>
                  </a:lnTo>
                  <a:lnTo>
                    <a:pt x="423049" y="413524"/>
                  </a:lnTo>
                  <a:lnTo>
                    <a:pt x="432320" y="415417"/>
                  </a:lnTo>
                  <a:lnTo>
                    <a:pt x="594537" y="415417"/>
                  </a:lnTo>
                  <a:lnTo>
                    <a:pt x="471322" y="539102"/>
                  </a:lnTo>
                  <a:lnTo>
                    <a:pt x="463372" y="551141"/>
                  </a:lnTo>
                  <a:lnTo>
                    <a:pt x="460717" y="564832"/>
                  </a:lnTo>
                  <a:lnTo>
                    <a:pt x="463372" y="578535"/>
                  </a:lnTo>
                  <a:lnTo>
                    <a:pt x="496849" y="601205"/>
                  </a:lnTo>
                  <a:lnTo>
                    <a:pt x="497014" y="601205"/>
                  </a:lnTo>
                  <a:lnTo>
                    <a:pt x="680986" y="431520"/>
                  </a:lnTo>
                  <a:lnTo>
                    <a:pt x="839406" y="590550"/>
                  </a:lnTo>
                  <a:lnTo>
                    <a:pt x="844931" y="595122"/>
                  </a:lnTo>
                  <a:lnTo>
                    <a:pt x="851154" y="598462"/>
                  </a:lnTo>
                  <a:lnTo>
                    <a:pt x="857910" y="600506"/>
                  </a:lnTo>
                  <a:lnTo>
                    <a:pt x="865035" y="601205"/>
                  </a:lnTo>
                  <a:lnTo>
                    <a:pt x="872159" y="600506"/>
                  </a:lnTo>
                  <a:lnTo>
                    <a:pt x="898601" y="578535"/>
                  </a:lnTo>
                  <a:lnTo>
                    <a:pt x="900569" y="571982"/>
                  </a:lnTo>
                  <a:lnTo>
                    <a:pt x="901268" y="564832"/>
                  </a:lnTo>
                  <a:lnTo>
                    <a:pt x="900569" y="557669"/>
                  </a:lnTo>
                  <a:lnTo>
                    <a:pt x="898537" y="550900"/>
                  </a:lnTo>
                  <a:lnTo>
                    <a:pt x="895197" y="544652"/>
                  </a:lnTo>
                  <a:lnTo>
                    <a:pt x="890651" y="539102"/>
                  </a:lnTo>
                  <a:lnTo>
                    <a:pt x="783488" y="431520"/>
                  </a:lnTo>
                  <a:lnTo>
                    <a:pt x="767435" y="415417"/>
                  </a:lnTo>
                  <a:lnTo>
                    <a:pt x="926414" y="415417"/>
                  </a:lnTo>
                  <a:lnTo>
                    <a:pt x="935710" y="413524"/>
                  </a:lnTo>
                  <a:lnTo>
                    <a:pt x="943305" y="408381"/>
                  </a:lnTo>
                  <a:lnTo>
                    <a:pt x="948423" y="400761"/>
                  </a:lnTo>
                  <a:lnTo>
                    <a:pt x="950302" y="391439"/>
                  </a:lnTo>
                  <a:lnTo>
                    <a:pt x="950302" y="342671"/>
                  </a:lnTo>
                  <a:lnTo>
                    <a:pt x="950302" y="72758"/>
                  </a:lnTo>
                  <a:lnTo>
                    <a:pt x="950302" y="23977"/>
                  </a:lnTo>
                  <a:close/>
                </a:path>
                <a:path w="1362075" h="1132839">
                  <a:moveTo>
                    <a:pt x="1011008" y="1101686"/>
                  </a:moveTo>
                  <a:lnTo>
                    <a:pt x="1005865" y="1076134"/>
                  </a:lnTo>
                  <a:lnTo>
                    <a:pt x="991819" y="1055255"/>
                  </a:lnTo>
                  <a:lnTo>
                    <a:pt x="971016" y="1041158"/>
                  </a:lnTo>
                  <a:lnTo>
                    <a:pt x="945565" y="1035977"/>
                  </a:lnTo>
                  <a:lnTo>
                    <a:pt x="894308" y="1035977"/>
                  </a:lnTo>
                  <a:lnTo>
                    <a:pt x="908799" y="1024458"/>
                  </a:lnTo>
                  <a:lnTo>
                    <a:pt x="919975" y="1009662"/>
                  </a:lnTo>
                  <a:lnTo>
                    <a:pt x="927188" y="992301"/>
                  </a:lnTo>
                  <a:lnTo>
                    <a:pt x="929741" y="973023"/>
                  </a:lnTo>
                  <a:lnTo>
                    <a:pt x="923963" y="944422"/>
                  </a:lnTo>
                  <a:lnTo>
                    <a:pt x="908253" y="921029"/>
                  </a:lnTo>
                  <a:lnTo>
                    <a:pt x="884961" y="905256"/>
                  </a:lnTo>
                  <a:lnTo>
                    <a:pt x="856462" y="899464"/>
                  </a:lnTo>
                  <a:lnTo>
                    <a:pt x="827963" y="905256"/>
                  </a:lnTo>
                  <a:lnTo>
                    <a:pt x="804672" y="921029"/>
                  </a:lnTo>
                  <a:lnTo>
                    <a:pt x="788962" y="944422"/>
                  </a:lnTo>
                  <a:lnTo>
                    <a:pt x="783196" y="973023"/>
                  </a:lnTo>
                  <a:lnTo>
                    <a:pt x="785736" y="992289"/>
                  </a:lnTo>
                  <a:lnTo>
                    <a:pt x="792949" y="1009662"/>
                  </a:lnTo>
                  <a:lnTo>
                    <a:pt x="804125" y="1024458"/>
                  </a:lnTo>
                  <a:lnTo>
                    <a:pt x="818616" y="1035977"/>
                  </a:lnTo>
                  <a:lnTo>
                    <a:pt x="767359" y="1035977"/>
                  </a:lnTo>
                  <a:lnTo>
                    <a:pt x="741908" y="1041158"/>
                  </a:lnTo>
                  <a:lnTo>
                    <a:pt x="721106" y="1055243"/>
                  </a:lnTo>
                  <a:lnTo>
                    <a:pt x="707059" y="1076134"/>
                  </a:lnTo>
                  <a:lnTo>
                    <a:pt x="701916" y="1101686"/>
                  </a:lnTo>
                  <a:lnTo>
                    <a:pt x="701916" y="1132344"/>
                  </a:lnTo>
                  <a:lnTo>
                    <a:pt x="1011008" y="1132344"/>
                  </a:lnTo>
                  <a:lnTo>
                    <a:pt x="1011008" y="1101686"/>
                  </a:lnTo>
                  <a:close/>
                </a:path>
                <a:path w="1362075" h="1132839">
                  <a:moveTo>
                    <a:pt x="1184897" y="840409"/>
                  </a:moveTo>
                  <a:lnTo>
                    <a:pt x="1179741" y="814857"/>
                  </a:lnTo>
                  <a:lnTo>
                    <a:pt x="1165694" y="793965"/>
                  </a:lnTo>
                  <a:lnTo>
                    <a:pt x="1144892" y="779868"/>
                  </a:lnTo>
                  <a:lnTo>
                    <a:pt x="1119441" y="774700"/>
                  </a:lnTo>
                  <a:lnTo>
                    <a:pt x="1068184" y="774700"/>
                  </a:lnTo>
                  <a:lnTo>
                    <a:pt x="1082675" y="763168"/>
                  </a:lnTo>
                  <a:lnTo>
                    <a:pt x="1093851" y="748385"/>
                  </a:lnTo>
                  <a:lnTo>
                    <a:pt x="1101064" y="731012"/>
                  </a:lnTo>
                  <a:lnTo>
                    <a:pt x="1103617" y="711733"/>
                  </a:lnTo>
                  <a:lnTo>
                    <a:pt x="1097851" y="683133"/>
                  </a:lnTo>
                  <a:lnTo>
                    <a:pt x="1082128" y="659752"/>
                  </a:lnTo>
                  <a:lnTo>
                    <a:pt x="1058837" y="643978"/>
                  </a:lnTo>
                  <a:lnTo>
                    <a:pt x="1030338" y="638187"/>
                  </a:lnTo>
                  <a:lnTo>
                    <a:pt x="1001852" y="643978"/>
                  </a:lnTo>
                  <a:lnTo>
                    <a:pt x="978547" y="659752"/>
                  </a:lnTo>
                  <a:lnTo>
                    <a:pt x="962837" y="683133"/>
                  </a:lnTo>
                  <a:lnTo>
                    <a:pt x="957072" y="711733"/>
                  </a:lnTo>
                  <a:lnTo>
                    <a:pt x="959624" y="731012"/>
                  </a:lnTo>
                  <a:lnTo>
                    <a:pt x="966825" y="748385"/>
                  </a:lnTo>
                  <a:lnTo>
                    <a:pt x="978014" y="763168"/>
                  </a:lnTo>
                  <a:lnTo>
                    <a:pt x="992505" y="774700"/>
                  </a:lnTo>
                  <a:lnTo>
                    <a:pt x="941247" y="774700"/>
                  </a:lnTo>
                  <a:lnTo>
                    <a:pt x="915797" y="779868"/>
                  </a:lnTo>
                  <a:lnTo>
                    <a:pt x="894981" y="793965"/>
                  </a:lnTo>
                  <a:lnTo>
                    <a:pt x="880948" y="814857"/>
                  </a:lnTo>
                  <a:lnTo>
                    <a:pt x="875792" y="840409"/>
                  </a:lnTo>
                  <a:lnTo>
                    <a:pt x="875792" y="871054"/>
                  </a:lnTo>
                  <a:lnTo>
                    <a:pt x="1184897" y="871054"/>
                  </a:lnTo>
                  <a:lnTo>
                    <a:pt x="1184897" y="840409"/>
                  </a:lnTo>
                  <a:close/>
                </a:path>
                <a:path w="1362075" h="1132839">
                  <a:moveTo>
                    <a:pt x="1361960" y="1101686"/>
                  </a:moveTo>
                  <a:lnTo>
                    <a:pt x="1356817" y="1076134"/>
                  </a:lnTo>
                  <a:lnTo>
                    <a:pt x="1342771" y="1055255"/>
                  </a:lnTo>
                  <a:lnTo>
                    <a:pt x="1321968" y="1041158"/>
                  </a:lnTo>
                  <a:lnTo>
                    <a:pt x="1296517" y="1035977"/>
                  </a:lnTo>
                  <a:lnTo>
                    <a:pt x="1245260" y="1035977"/>
                  </a:lnTo>
                  <a:lnTo>
                    <a:pt x="1259751" y="1024458"/>
                  </a:lnTo>
                  <a:lnTo>
                    <a:pt x="1270927" y="1009662"/>
                  </a:lnTo>
                  <a:lnTo>
                    <a:pt x="1278140" y="992301"/>
                  </a:lnTo>
                  <a:lnTo>
                    <a:pt x="1280693" y="973023"/>
                  </a:lnTo>
                  <a:lnTo>
                    <a:pt x="1274927" y="944422"/>
                  </a:lnTo>
                  <a:lnTo>
                    <a:pt x="1259205" y="921029"/>
                  </a:lnTo>
                  <a:lnTo>
                    <a:pt x="1235913" y="905256"/>
                  </a:lnTo>
                  <a:lnTo>
                    <a:pt x="1207414" y="899464"/>
                  </a:lnTo>
                  <a:lnTo>
                    <a:pt x="1178928" y="905256"/>
                  </a:lnTo>
                  <a:lnTo>
                    <a:pt x="1155623" y="921029"/>
                  </a:lnTo>
                  <a:lnTo>
                    <a:pt x="1139913" y="944422"/>
                  </a:lnTo>
                  <a:lnTo>
                    <a:pt x="1134148" y="973023"/>
                  </a:lnTo>
                  <a:lnTo>
                    <a:pt x="1136700" y="992289"/>
                  </a:lnTo>
                  <a:lnTo>
                    <a:pt x="1143901" y="1009662"/>
                  </a:lnTo>
                  <a:lnTo>
                    <a:pt x="1155090" y="1024458"/>
                  </a:lnTo>
                  <a:lnTo>
                    <a:pt x="1169568" y="1035977"/>
                  </a:lnTo>
                  <a:lnTo>
                    <a:pt x="1118323" y="1035977"/>
                  </a:lnTo>
                  <a:lnTo>
                    <a:pt x="1092860" y="1041158"/>
                  </a:lnTo>
                  <a:lnTo>
                    <a:pt x="1072057" y="1055243"/>
                  </a:lnTo>
                  <a:lnTo>
                    <a:pt x="1058011" y="1076134"/>
                  </a:lnTo>
                  <a:lnTo>
                    <a:pt x="1052868" y="1101686"/>
                  </a:lnTo>
                  <a:lnTo>
                    <a:pt x="1052868" y="1132344"/>
                  </a:lnTo>
                  <a:lnTo>
                    <a:pt x="1361960" y="1132344"/>
                  </a:lnTo>
                  <a:lnTo>
                    <a:pt x="1361960" y="110168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85" dirty="0"/>
              <a:t>Project</a:t>
            </a:r>
            <a:r>
              <a:rPr spc="5" dirty="0"/>
              <a:t> </a:t>
            </a:r>
            <a:r>
              <a:rPr spc="75" dirty="0"/>
              <a:t>Overview</a:t>
            </a:r>
            <a:r>
              <a:rPr spc="10" dirty="0"/>
              <a:t> </a:t>
            </a:r>
            <a:r>
              <a:rPr spc="175" dirty="0"/>
              <a:t>&amp;</a:t>
            </a:r>
            <a:r>
              <a:rPr spc="5" dirty="0"/>
              <a:t> </a:t>
            </a:r>
            <a:r>
              <a:rPr spc="110" dirty="0"/>
              <a:t>Scope</a:t>
            </a:r>
          </a:p>
        </p:txBody>
      </p:sp>
      <p:sp>
        <p:nvSpPr>
          <p:cNvPr id="21" name="object 21"/>
          <p:cNvSpPr/>
          <p:nvPr/>
        </p:nvSpPr>
        <p:spPr>
          <a:xfrm>
            <a:off x="2952707" y="3993801"/>
            <a:ext cx="1452245" cy="1206500"/>
          </a:xfrm>
          <a:custGeom>
            <a:avLst/>
            <a:gdLst/>
            <a:ahLst/>
            <a:cxnLst/>
            <a:rect l="l" t="t" r="r" b="b"/>
            <a:pathLst>
              <a:path w="1452245" h="1206500">
                <a:moveTo>
                  <a:pt x="54451" y="1066799"/>
                </a:moveTo>
                <a:lnTo>
                  <a:pt x="11507" y="1050289"/>
                </a:lnTo>
                <a:lnTo>
                  <a:pt x="0" y="1022349"/>
                </a:lnTo>
                <a:lnTo>
                  <a:pt x="181" y="1012189"/>
                </a:lnTo>
                <a:lnTo>
                  <a:pt x="2400" y="1002029"/>
                </a:lnTo>
                <a:lnTo>
                  <a:pt x="6550" y="993139"/>
                </a:lnTo>
                <a:lnTo>
                  <a:pt x="12527" y="985519"/>
                </a:lnTo>
                <a:lnTo>
                  <a:pt x="57268" y="935989"/>
                </a:lnTo>
                <a:lnTo>
                  <a:pt x="52782" y="909319"/>
                </a:lnTo>
                <a:lnTo>
                  <a:pt x="49402" y="881379"/>
                </a:lnTo>
                <a:lnTo>
                  <a:pt x="47155" y="852169"/>
                </a:lnTo>
                <a:lnTo>
                  <a:pt x="46065" y="824229"/>
                </a:lnTo>
                <a:lnTo>
                  <a:pt x="45950" y="812799"/>
                </a:lnTo>
                <a:lnTo>
                  <a:pt x="47594" y="764539"/>
                </a:lnTo>
                <a:lnTo>
                  <a:pt x="52493" y="717549"/>
                </a:lnTo>
                <a:lnTo>
                  <a:pt x="60595" y="671829"/>
                </a:lnTo>
                <a:lnTo>
                  <a:pt x="71851" y="626109"/>
                </a:lnTo>
                <a:lnTo>
                  <a:pt x="86210" y="580389"/>
                </a:lnTo>
                <a:lnTo>
                  <a:pt x="103621" y="537209"/>
                </a:lnTo>
                <a:lnTo>
                  <a:pt x="124033" y="494029"/>
                </a:lnTo>
                <a:lnTo>
                  <a:pt x="148357" y="452119"/>
                </a:lnTo>
                <a:lnTo>
                  <a:pt x="175575" y="411479"/>
                </a:lnTo>
                <a:lnTo>
                  <a:pt x="205525" y="373379"/>
                </a:lnTo>
                <a:lnTo>
                  <a:pt x="238044" y="336549"/>
                </a:lnTo>
                <a:lnTo>
                  <a:pt x="272971" y="303529"/>
                </a:lnTo>
                <a:lnTo>
                  <a:pt x="310143" y="271779"/>
                </a:lnTo>
                <a:lnTo>
                  <a:pt x="349398" y="243839"/>
                </a:lnTo>
                <a:lnTo>
                  <a:pt x="390574" y="218439"/>
                </a:lnTo>
                <a:lnTo>
                  <a:pt x="433507" y="195579"/>
                </a:lnTo>
                <a:lnTo>
                  <a:pt x="478037" y="176529"/>
                </a:lnTo>
                <a:lnTo>
                  <a:pt x="524001" y="160019"/>
                </a:lnTo>
                <a:lnTo>
                  <a:pt x="513439" y="113029"/>
                </a:lnTo>
                <a:lnTo>
                  <a:pt x="519702" y="71119"/>
                </a:lnTo>
                <a:lnTo>
                  <a:pt x="538931" y="38099"/>
                </a:lnTo>
                <a:lnTo>
                  <a:pt x="567266" y="13969"/>
                </a:lnTo>
                <a:lnTo>
                  <a:pt x="604472" y="0"/>
                </a:lnTo>
                <a:lnTo>
                  <a:pt x="645942" y="0"/>
                </a:lnTo>
                <a:lnTo>
                  <a:pt x="687741" y="13969"/>
                </a:lnTo>
                <a:lnTo>
                  <a:pt x="725932" y="45719"/>
                </a:lnTo>
                <a:lnTo>
                  <a:pt x="917370" y="45719"/>
                </a:lnTo>
                <a:lnTo>
                  <a:pt x="932160" y="71119"/>
                </a:lnTo>
                <a:lnTo>
                  <a:pt x="938426" y="113029"/>
                </a:lnTo>
                <a:lnTo>
                  <a:pt x="927876" y="160019"/>
                </a:lnTo>
                <a:lnTo>
                  <a:pt x="973837" y="176529"/>
                </a:lnTo>
                <a:lnTo>
                  <a:pt x="985711" y="181609"/>
                </a:lnTo>
                <a:lnTo>
                  <a:pt x="534177" y="181609"/>
                </a:lnTo>
                <a:lnTo>
                  <a:pt x="486770" y="198119"/>
                </a:lnTo>
                <a:lnTo>
                  <a:pt x="440945" y="218439"/>
                </a:lnTo>
                <a:lnTo>
                  <a:pt x="396890" y="241299"/>
                </a:lnTo>
                <a:lnTo>
                  <a:pt x="354794" y="267969"/>
                </a:lnTo>
                <a:lnTo>
                  <a:pt x="314844" y="298449"/>
                </a:lnTo>
                <a:lnTo>
                  <a:pt x="277230" y="331469"/>
                </a:lnTo>
                <a:lnTo>
                  <a:pt x="242138" y="367029"/>
                </a:lnTo>
                <a:lnTo>
                  <a:pt x="209758" y="405129"/>
                </a:lnTo>
                <a:lnTo>
                  <a:pt x="180276" y="445769"/>
                </a:lnTo>
                <a:lnTo>
                  <a:pt x="153883" y="487679"/>
                </a:lnTo>
                <a:lnTo>
                  <a:pt x="1324158" y="487679"/>
                </a:lnTo>
                <a:lnTo>
                  <a:pt x="1327843" y="494029"/>
                </a:lnTo>
                <a:lnTo>
                  <a:pt x="1336247" y="511809"/>
                </a:lnTo>
                <a:lnTo>
                  <a:pt x="141424" y="511809"/>
                </a:lnTo>
                <a:lnTo>
                  <a:pt x="119636" y="558799"/>
                </a:lnTo>
                <a:lnTo>
                  <a:pt x="101626" y="607059"/>
                </a:lnTo>
                <a:lnTo>
                  <a:pt x="87475" y="657859"/>
                </a:lnTo>
                <a:lnTo>
                  <a:pt x="77266" y="708659"/>
                </a:lnTo>
                <a:lnTo>
                  <a:pt x="71080" y="760729"/>
                </a:lnTo>
                <a:lnTo>
                  <a:pt x="69000" y="812799"/>
                </a:lnTo>
                <a:lnTo>
                  <a:pt x="1405926" y="812799"/>
                </a:lnTo>
                <a:lnTo>
                  <a:pt x="1405811" y="824229"/>
                </a:lnTo>
                <a:lnTo>
                  <a:pt x="1405363" y="835659"/>
                </a:lnTo>
                <a:lnTo>
                  <a:pt x="69565" y="835659"/>
                </a:lnTo>
                <a:lnTo>
                  <a:pt x="70550" y="855979"/>
                </a:lnTo>
                <a:lnTo>
                  <a:pt x="72108" y="875029"/>
                </a:lnTo>
                <a:lnTo>
                  <a:pt x="74247" y="895349"/>
                </a:lnTo>
                <a:lnTo>
                  <a:pt x="76976" y="914399"/>
                </a:lnTo>
                <a:lnTo>
                  <a:pt x="475529" y="914399"/>
                </a:lnTo>
                <a:lnTo>
                  <a:pt x="501204" y="942339"/>
                </a:lnTo>
                <a:lnTo>
                  <a:pt x="1400335" y="942339"/>
                </a:lnTo>
                <a:lnTo>
                  <a:pt x="1424389" y="969009"/>
                </a:lnTo>
                <a:lnTo>
                  <a:pt x="161201" y="969009"/>
                </a:lnTo>
                <a:lnTo>
                  <a:pt x="106042" y="1031239"/>
                </a:lnTo>
                <a:lnTo>
                  <a:pt x="113294" y="1050289"/>
                </a:lnTo>
                <a:lnTo>
                  <a:pt x="88466" y="1050289"/>
                </a:lnTo>
                <a:lnTo>
                  <a:pt x="72651" y="1061719"/>
                </a:lnTo>
                <a:lnTo>
                  <a:pt x="54451" y="1066799"/>
                </a:lnTo>
                <a:close/>
              </a:path>
              <a:path w="1452245" h="1206500">
                <a:moveTo>
                  <a:pt x="917370" y="45719"/>
                </a:moveTo>
                <a:lnTo>
                  <a:pt x="725932" y="45719"/>
                </a:lnTo>
                <a:lnTo>
                  <a:pt x="764124" y="13969"/>
                </a:lnTo>
                <a:lnTo>
                  <a:pt x="805931" y="0"/>
                </a:lnTo>
                <a:lnTo>
                  <a:pt x="847405" y="0"/>
                </a:lnTo>
                <a:lnTo>
                  <a:pt x="884599" y="13969"/>
                </a:lnTo>
                <a:lnTo>
                  <a:pt x="912932" y="38099"/>
                </a:lnTo>
                <a:lnTo>
                  <a:pt x="917370" y="45719"/>
                </a:lnTo>
                <a:close/>
              </a:path>
              <a:path w="1452245" h="1206500">
                <a:moveTo>
                  <a:pt x="440098" y="487679"/>
                </a:moveTo>
                <a:lnTo>
                  <a:pt x="415907" y="487679"/>
                </a:lnTo>
                <a:lnTo>
                  <a:pt x="433334" y="435609"/>
                </a:lnTo>
                <a:lnTo>
                  <a:pt x="452749" y="384809"/>
                </a:lnTo>
                <a:lnTo>
                  <a:pt x="474120" y="336549"/>
                </a:lnTo>
                <a:lnTo>
                  <a:pt x="497416" y="290829"/>
                </a:lnTo>
                <a:lnTo>
                  <a:pt x="522605" y="246379"/>
                </a:lnTo>
                <a:lnTo>
                  <a:pt x="549656" y="204469"/>
                </a:lnTo>
                <a:lnTo>
                  <a:pt x="545441" y="199389"/>
                </a:lnTo>
                <a:lnTo>
                  <a:pt x="541450" y="193039"/>
                </a:lnTo>
                <a:lnTo>
                  <a:pt x="537691" y="186689"/>
                </a:lnTo>
                <a:lnTo>
                  <a:pt x="534177" y="181609"/>
                </a:lnTo>
                <a:lnTo>
                  <a:pt x="917676" y="181609"/>
                </a:lnTo>
                <a:lnTo>
                  <a:pt x="914170" y="186689"/>
                </a:lnTo>
                <a:lnTo>
                  <a:pt x="910419" y="193039"/>
                </a:lnTo>
                <a:lnTo>
                  <a:pt x="906433" y="199389"/>
                </a:lnTo>
                <a:lnTo>
                  <a:pt x="902221" y="204469"/>
                </a:lnTo>
                <a:lnTo>
                  <a:pt x="914517" y="223519"/>
                </a:lnTo>
                <a:lnTo>
                  <a:pt x="565019" y="223519"/>
                </a:lnTo>
                <a:lnTo>
                  <a:pt x="539970" y="262889"/>
                </a:lnTo>
                <a:lnTo>
                  <a:pt x="516578" y="303529"/>
                </a:lnTo>
                <a:lnTo>
                  <a:pt x="494869" y="346709"/>
                </a:lnTo>
                <a:lnTo>
                  <a:pt x="474869" y="392429"/>
                </a:lnTo>
                <a:lnTo>
                  <a:pt x="456603" y="439419"/>
                </a:lnTo>
                <a:lnTo>
                  <a:pt x="440098" y="487679"/>
                </a:lnTo>
                <a:close/>
              </a:path>
              <a:path w="1452245" h="1206500">
                <a:moveTo>
                  <a:pt x="1324158" y="487679"/>
                </a:moveTo>
                <a:lnTo>
                  <a:pt x="1297970" y="487679"/>
                </a:lnTo>
                <a:lnTo>
                  <a:pt x="1271571" y="445769"/>
                </a:lnTo>
                <a:lnTo>
                  <a:pt x="1242086" y="405129"/>
                </a:lnTo>
                <a:lnTo>
                  <a:pt x="1209703" y="367029"/>
                </a:lnTo>
                <a:lnTo>
                  <a:pt x="1174610" y="331469"/>
                </a:lnTo>
                <a:lnTo>
                  <a:pt x="1136996" y="298449"/>
                </a:lnTo>
                <a:lnTo>
                  <a:pt x="1097048" y="267969"/>
                </a:lnTo>
                <a:lnTo>
                  <a:pt x="1054954" y="241299"/>
                </a:lnTo>
                <a:lnTo>
                  <a:pt x="1010902" y="218439"/>
                </a:lnTo>
                <a:lnTo>
                  <a:pt x="965080" y="198119"/>
                </a:lnTo>
                <a:lnTo>
                  <a:pt x="917676" y="181609"/>
                </a:lnTo>
                <a:lnTo>
                  <a:pt x="985711" y="181609"/>
                </a:lnTo>
                <a:lnTo>
                  <a:pt x="1061298" y="218439"/>
                </a:lnTo>
                <a:lnTo>
                  <a:pt x="1102473" y="243839"/>
                </a:lnTo>
                <a:lnTo>
                  <a:pt x="1141728" y="271779"/>
                </a:lnTo>
                <a:lnTo>
                  <a:pt x="1178901" y="303529"/>
                </a:lnTo>
                <a:lnTo>
                  <a:pt x="1213829" y="336549"/>
                </a:lnTo>
                <a:lnTo>
                  <a:pt x="1246349" y="373379"/>
                </a:lnTo>
                <a:lnTo>
                  <a:pt x="1276300" y="411479"/>
                </a:lnTo>
                <a:lnTo>
                  <a:pt x="1303519" y="452119"/>
                </a:lnTo>
                <a:lnTo>
                  <a:pt x="1324158" y="487679"/>
                </a:lnTo>
                <a:close/>
              </a:path>
              <a:path w="1452245" h="1206500">
                <a:moveTo>
                  <a:pt x="731026" y="334009"/>
                </a:moveTo>
                <a:lnTo>
                  <a:pt x="720838" y="334009"/>
                </a:lnTo>
                <a:lnTo>
                  <a:pt x="672613" y="307339"/>
                </a:lnTo>
                <a:lnTo>
                  <a:pt x="630520" y="280669"/>
                </a:lnTo>
                <a:lnTo>
                  <a:pt x="594631" y="252729"/>
                </a:lnTo>
                <a:lnTo>
                  <a:pt x="565019" y="223519"/>
                </a:lnTo>
                <a:lnTo>
                  <a:pt x="886846" y="223519"/>
                </a:lnTo>
                <a:lnTo>
                  <a:pt x="857258" y="252729"/>
                </a:lnTo>
                <a:lnTo>
                  <a:pt x="821375" y="280669"/>
                </a:lnTo>
                <a:lnTo>
                  <a:pt x="779272" y="307339"/>
                </a:lnTo>
                <a:lnTo>
                  <a:pt x="731026" y="334009"/>
                </a:lnTo>
                <a:close/>
              </a:path>
              <a:path w="1452245" h="1206500">
                <a:moveTo>
                  <a:pt x="1035970" y="487679"/>
                </a:moveTo>
                <a:lnTo>
                  <a:pt x="1011767" y="487679"/>
                </a:lnTo>
                <a:lnTo>
                  <a:pt x="995257" y="439419"/>
                </a:lnTo>
                <a:lnTo>
                  <a:pt x="976990" y="392429"/>
                </a:lnTo>
                <a:lnTo>
                  <a:pt x="956991" y="346709"/>
                </a:lnTo>
                <a:lnTo>
                  <a:pt x="935284" y="303529"/>
                </a:lnTo>
                <a:lnTo>
                  <a:pt x="911894" y="262889"/>
                </a:lnTo>
                <a:lnTo>
                  <a:pt x="886846" y="223519"/>
                </a:lnTo>
                <a:lnTo>
                  <a:pt x="914517" y="223519"/>
                </a:lnTo>
                <a:lnTo>
                  <a:pt x="954461" y="290829"/>
                </a:lnTo>
                <a:lnTo>
                  <a:pt x="977756" y="336549"/>
                </a:lnTo>
                <a:lnTo>
                  <a:pt x="999127" y="384809"/>
                </a:lnTo>
                <a:lnTo>
                  <a:pt x="1018542" y="435609"/>
                </a:lnTo>
                <a:lnTo>
                  <a:pt x="1035970" y="487679"/>
                </a:lnTo>
                <a:close/>
              </a:path>
              <a:path w="1452245" h="1206500">
                <a:moveTo>
                  <a:pt x="727673" y="335279"/>
                </a:moveTo>
                <a:lnTo>
                  <a:pt x="724192" y="335279"/>
                </a:lnTo>
                <a:lnTo>
                  <a:pt x="722452" y="334009"/>
                </a:lnTo>
                <a:lnTo>
                  <a:pt x="729424" y="334009"/>
                </a:lnTo>
                <a:lnTo>
                  <a:pt x="727673" y="335279"/>
                </a:lnTo>
                <a:close/>
              </a:path>
              <a:path w="1452245" h="1206500">
                <a:moveTo>
                  <a:pt x="354455" y="487679"/>
                </a:moveTo>
                <a:lnTo>
                  <a:pt x="198451" y="487679"/>
                </a:lnTo>
                <a:lnTo>
                  <a:pt x="216528" y="478789"/>
                </a:lnTo>
                <a:lnTo>
                  <a:pt x="235714" y="471169"/>
                </a:lnTo>
                <a:lnTo>
                  <a:pt x="255769" y="466089"/>
                </a:lnTo>
                <a:lnTo>
                  <a:pt x="276453" y="464819"/>
                </a:lnTo>
                <a:lnTo>
                  <a:pt x="297136" y="466089"/>
                </a:lnTo>
                <a:lnTo>
                  <a:pt x="317191" y="471169"/>
                </a:lnTo>
                <a:lnTo>
                  <a:pt x="336377" y="478789"/>
                </a:lnTo>
                <a:lnTo>
                  <a:pt x="354455" y="487679"/>
                </a:lnTo>
                <a:close/>
              </a:path>
              <a:path w="1452245" h="1206500">
                <a:moveTo>
                  <a:pt x="803934" y="487679"/>
                </a:moveTo>
                <a:lnTo>
                  <a:pt x="647930" y="487679"/>
                </a:lnTo>
                <a:lnTo>
                  <a:pt x="666008" y="478789"/>
                </a:lnTo>
                <a:lnTo>
                  <a:pt x="685194" y="471169"/>
                </a:lnTo>
                <a:lnTo>
                  <a:pt x="705249" y="466089"/>
                </a:lnTo>
                <a:lnTo>
                  <a:pt x="725932" y="464819"/>
                </a:lnTo>
                <a:lnTo>
                  <a:pt x="746616" y="466089"/>
                </a:lnTo>
                <a:lnTo>
                  <a:pt x="766671" y="471169"/>
                </a:lnTo>
                <a:lnTo>
                  <a:pt x="785857" y="478789"/>
                </a:lnTo>
                <a:lnTo>
                  <a:pt x="803934" y="487679"/>
                </a:lnTo>
                <a:close/>
              </a:path>
              <a:path w="1452245" h="1206500">
                <a:moveTo>
                  <a:pt x="1253414" y="487679"/>
                </a:moveTo>
                <a:lnTo>
                  <a:pt x="1097410" y="487679"/>
                </a:lnTo>
                <a:lnTo>
                  <a:pt x="1115481" y="478789"/>
                </a:lnTo>
                <a:lnTo>
                  <a:pt x="1134665" y="471169"/>
                </a:lnTo>
                <a:lnTo>
                  <a:pt x="1154722" y="466089"/>
                </a:lnTo>
                <a:lnTo>
                  <a:pt x="1175412" y="464819"/>
                </a:lnTo>
                <a:lnTo>
                  <a:pt x="1196096" y="466089"/>
                </a:lnTo>
                <a:lnTo>
                  <a:pt x="1216151" y="471169"/>
                </a:lnTo>
                <a:lnTo>
                  <a:pt x="1235337" y="478789"/>
                </a:lnTo>
                <a:lnTo>
                  <a:pt x="1253414" y="487679"/>
                </a:lnTo>
                <a:close/>
              </a:path>
              <a:path w="1452245" h="1206500">
                <a:moveTo>
                  <a:pt x="276453" y="754379"/>
                </a:moveTo>
                <a:lnTo>
                  <a:pt x="230964" y="746759"/>
                </a:lnTo>
                <a:lnTo>
                  <a:pt x="191423" y="726439"/>
                </a:lnTo>
                <a:lnTo>
                  <a:pt x="160220" y="694689"/>
                </a:lnTo>
                <a:lnTo>
                  <a:pt x="139745" y="655319"/>
                </a:lnTo>
                <a:lnTo>
                  <a:pt x="132389" y="609599"/>
                </a:lnTo>
                <a:lnTo>
                  <a:pt x="134856" y="584199"/>
                </a:lnTo>
                <a:lnTo>
                  <a:pt x="134980" y="582929"/>
                </a:lnTo>
                <a:lnTo>
                  <a:pt x="142519" y="556259"/>
                </a:lnTo>
                <a:lnTo>
                  <a:pt x="154657" y="533399"/>
                </a:lnTo>
                <a:lnTo>
                  <a:pt x="171044" y="511809"/>
                </a:lnTo>
                <a:lnTo>
                  <a:pt x="381907" y="511809"/>
                </a:lnTo>
                <a:lnTo>
                  <a:pt x="387403" y="518159"/>
                </a:lnTo>
                <a:lnTo>
                  <a:pt x="392534" y="524509"/>
                </a:lnTo>
                <a:lnTo>
                  <a:pt x="397275" y="530859"/>
                </a:lnTo>
                <a:lnTo>
                  <a:pt x="401604" y="538479"/>
                </a:lnTo>
                <a:lnTo>
                  <a:pt x="425432" y="538479"/>
                </a:lnTo>
                <a:lnTo>
                  <a:pt x="424375" y="542289"/>
                </a:lnTo>
                <a:lnTo>
                  <a:pt x="420229" y="558799"/>
                </a:lnTo>
                <a:lnTo>
                  <a:pt x="416149" y="575309"/>
                </a:lnTo>
                <a:lnTo>
                  <a:pt x="418001" y="584199"/>
                </a:lnTo>
                <a:lnTo>
                  <a:pt x="419368" y="591819"/>
                </a:lnTo>
                <a:lnTo>
                  <a:pt x="420215" y="600709"/>
                </a:lnTo>
                <a:lnTo>
                  <a:pt x="420422" y="607059"/>
                </a:lnTo>
                <a:lnTo>
                  <a:pt x="420505" y="609599"/>
                </a:lnTo>
                <a:lnTo>
                  <a:pt x="418807" y="632459"/>
                </a:lnTo>
                <a:lnTo>
                  <a:pt x="413782" y="654049"/>
                </a:lnTo>
                <a:lnTo>
                  <a:pt x="405535" y="674369"/>
                </a:lnTo>
                <a:lnTo>
                  <a:pt x="394170" y="693419"/>
                </a:lnTo>
                <a:lnTo>
                  <a:pt x="390290" y="722629"/>
                </a:lnTo>
                <a:lnTo>
                  <a:pt x="367167" y="722629"/>
                </a:lnTo>
                <a:lnTo>
                  <a:pt x="346977" y="735329"/>
                </a:lnTo>
                <a:lnTo>
                  <a:pt x="324792" y="745489"/>
                </a:lnTo>
                <a:lnTo>
                  <a:pt x="301116" y="751839"/>
                </a:lnTo>
                <a:lnTo>
                  <a:pt x="276453" y="754379"/>
                </a:lnTo>
                <a:close/>
              </a:path>
              <a:path w="1452245" h="1206500">
                <a:moveTo>
                  <a:pt x="425432" y="538479"/>
                </a:moveTo>
                <a:lnTo>
                  <a:pt x="401604" y="538479"/>
                </a:lnTo>
                <a:lnTo>
                  <a:pt x="403409" y="530859"/>
                </a:lnTo>
                <a:lnTo>
                  <a:pt x="405229" y="524509"/>
                </a:lnTo>
                <a:lnTo>
                  <a:pt x="408922" y="511809"/>
                </a:lnTo>
                <a:lnTo>
                  <a:pt x="432929" y="511809"/>
                </a:lnTo>
                <a:lnTo>
                  <a:pt x="428602" y="527049"/>
                </a:lnTo>
                <a:lnTo>
                  <a:pt x="425432" y="538479"/>
                </a:lnTo>
                <a:close/>
              </a:path>
              <a:path w="1452245" h="1206500">
                <a:moveTo>
                  <a:pt x="725921" y="754379"/>
                </a:moveTo>
                <a:lnTo>
                  <a:pt x="680432" y="746759"/>
                </a:lnTo>
                <a:lnTo>
                  <a:pt x="640891" y="726439"/>
                </a:lnTo>
                <a:lnTo>
                  <a:pt x="609688" y="694689"/>
                </a:lnTo>
                <a:lnTo>
                  <a:pt x="589213" y="655319"/>
                </a:lnTo>
                <a:lnTo>
                  <a:pt x="581857" y="609599"/>
                </a:lnTo>
                <a:lnTo>
                  <a:pt x="584324" y="584199"/>
                </a:lnTo>
                <a:lnTo>
                  <a:pt x="584448" y="582929"/>
                </a:lnTo>
                <a:lnTo>
                  <a:pt x="591987" y="556259"/>
                </a:lnTo>
                <a:lnTo>
                  <a:pt x="604126" y="533399"/>
                </a:lnTo>
                <a:lnTo>
                  <a:pt x="620512" y="511809"/>
                </a:lnTo>
                <a:lnTo>
                  <a:pt x="831330" y="511809"/>
                </a:lnTo>
                <a:lnTo>
                  <a:pt x="847711" y="533399"/>
                </a:lnTo>
                <a:lnTo>
                  <a:pt x="859850" y="556259"/>
                </a:lnTo>
                <a:lnTo>
                  <a:pt x="867392" y="582929"/>
                </a:lnTo>
                <a:lnTo>
                  <a:pt x="869985" y="609599"/>
                </a:lnTo>
                <a:lnTo>
                  <a:pt x="862629" y="655319"/>
                </a:lnTo>
                <a:lnTo>
                  <a:pt x="842154" y="694689"/>
                </a:lnTo>
                <a:lnTo>
                  <a:pt x="810951" y="726439"/>
                </a:lnTo>
                <a:lnTo>
                  <a:pt x="771410" y="746759"/>
                </a:lnTo>
                <a:lnTo>
                  <a:pt x="725921" y="754379"/>
                </a:lnTo>
                <a:close/>
              </a:path>
              <a:path w="1452245" h="1206500">
                <a:moveTo>
                  <a:pt x="1279887" y="812799"/>
                </a:moveTo>
                <a:lnTo>
                  <a:pt x="1069335" y="812799"/>
                </a:lnTo>
                <a:lnTo>
                  <a:pt x="1067397" y="782319"/>
                </a:lnTo>
                <a:lnTo>
                  <a:pt x="1064927" y="754379"/>
                </a:lnTo>
                <a:lnTo>
                  <a:pt x="1064814" y="753109"/>
                </a:lnTo>
                <a:lnTo>
                  <a:pt x="1061588" y="722629"/>
                </a:lnTo>
                <a:lnTo>
                  <a:pt x="1057718" y="693419"/>
                </a:lnTo>
                <a:lnTo>
                  <a:pt x="1046332" y="674369"/>
                </a:lnTo>
                <a:lnTo>
                  <a:pt x="1038070" y="654049"/>
                </a:lnTo>
                <a:lnTo>
                  <a:pt x="1033037" y="632459"/>
                </a:lnTo>
                <a:lnTo>
                  <a:pt x="1031337" y="609599"/>
                </a:lnTo>
                <a:lnTo>
                  <a:pt x="1031628" y="600709"/>
                </a:lnTo>
                <a:lnTo>
                  <a:pt x="1032478" y="591819"/>
                </a:lnTo>
                <a:lnTo>
                  <a:pt x="1033846" y="584199"/>
                </a:lnTo>
                <a:lnTo>
                  <a:pt x="1035693" y="575309"/>
                </a:lnTo>
                <a:lnTo>
                  <a:pt x="1031645" y="558799"/>
                </a:lnTo>
                <a:lnTo>
                  <a:pt x="1027510" y="542289"/>
                </a:lnTo>
                <a:lnTo>
                  <a:pt x="1023272" y="527049"/>
                </a:lnTo>
                <a:lnTo>
                  <a:pt x="1018913" y="511809"/>
                </a:lnTo>
                <a:lnTo>
                  <a:pt x="1042931" y="511809"/>
                </a:lnTo>
                <a:lnTo>
                  <a:pt x="1044794" y="518159"/>
                </a:lnTo>
                <a:lnTo>
                  <a:pt x="1048451" y="530859"/>
                </a:lnTo>
                <a:lnTo>
                  <a:pt x="1050249" y="538479"/>
                </a:lnTo>
                <a:lnTo>
                  <a:pt x="1299912" y="538479"/>
                </a:lnTo>
                <a:lnTo>
                  <a:pt x="1309353" y="556259"/>
                </a:lnTo>
                <a:lnTo>
                  <a:pt x="1316895" y="582929"/>
                </a:lnTo>
                <a:lnTo>
                  <a:pt x="1319488" y="609599"/>
                </a:lnTo>
                <a:lnTo>
                  <a:pt x="1312132" y="655319"/>
                </a:lnTo>
                <a:lnTo>
                  <a:pt x="1291657" y="694689"/>
                </a:lnTo>
                <a:lnTo>
                  <a:pt x="1264198" y="722629"/>
                </a:lnTo>
                <a:lnTo>
                  <a:pt x="1084721" y="722629"/>
                </a:lnTo>
                <a:lnTo>
                  <a:pt x="1086793" y="740409"/>
                </a:lnTo>
                <a:lnTo>
                  <a:pt x="1088606" y="759459"/>
                </a:lnTo>
                <a:lnTo>
                  <a:pt x="1090067" y="777239"/>
                </a:lnTo>
                <a:lnTo>
                  <a:pt x="1090171" y="778509"/>
                </a:lnTo>
                <a:lnTo>
                  <a:pt x="1091498" y="797559"/>
                </a:lnTo>
                <a:lnTo>
                  <a:pt x="1260351" y="797559"/>
                </a:lnTo>
                <a:lnTo>
                  <a:pt x="1268502" y="802639"/>
                </a:lnTo>
                <a:lnTo>
                  <a:pt x="1279887" y="812799"/>
                </a:lnTo>
                <a:close/>
              </a:path>
              <a:path w="1452245" h="1206500">
                <a:moveTo>
                  <a:pt x="1299912" y="538479"/>
                </a:moveTo>
                <a:lnTo>
                  <a:pt x="1050249" y="538479"/>
                </a:lnTo>
                <a:lnTo>
                  <a:pt x="1054576" y="530859"/>
                </a:lnTo>
                <a:lnTo>
                  <a:pt x="1059312" y="524509"/>
                </a:lnTo>
                <a:lnTo>
                  <a:pt x="1064435" y="518159"/>
                </a:lnTo>
                <a:lnTo>
                  <a:pt x="1069923" y="511809"/>
                </a:lnTo>
                <a:lnTo>
                  <a:pt x="1280832" y="511809"/>
                </a:lnTo>
                <a:lnTo>
                  <a:pt x="1297214" y="533399"/>
                </a:lnTo>
                <a:lnTo>
                  <a:pt x="1299912" y="538479"/>
                </a:lnTo>
                <a:close/>
              </a:path>
              <a:path w="1452245" h="1206500">
                <a:moveTo>
                  <a:pt x="1405926" y="812799"/>
                </a:moveTo>
                <a:lnTo>
                  <a:pt x="1382876" y="812799"/>
                </a:lnTo>
                <a:lnTo>
                  <a:pt x="1380797" y="760729"/>
                </a:lnTo>
                <a:lnTo>
                  <a:pt x="1374613" y="708659"/>
                </a:lnTo>
                <a:lnTo>
                  <a:pt x="1364405" y="657859"/>
                </a:lnTo>
                <a:lnTo>
                  <a:pt x="1350256" y="607059"/>
                </a:lnTo>
                <a:lnTo>
                  <a:pt x="1332244" y="558799"/>
                </a:lnTo>
                <a:lnTo>
                  <a:pt x="1310452" y="511809"/>
                </a:lnTo>
                <a:lnTo>
                  <a:pt x="1336247" y="511809"/>
                </a:lnTo>
                <a:lnTo>
                  <a:pt x="1365661" y="580389"/>
                </a:lnTo>
                <a:lnTo>
                  <a:pt x="1380020" y="626109"/>
                </a:lnTo>
                <a:lnTo>
                  <a:pt x="1391277" y="671829"/>
                </a:lnTo>
                <a:lnTo>
                  <a:pt x="1399381" y="717549"/>
                </a:lnTo>
                <a:lnTo>
                  <a:pt x="1404281" y="764539"/>
                </a:lnTo>
                <a:lnTo>
                  <a:pt x="1405926" y="812799"/>
                </a:lnTo>
                <a:close/>
              </a:path>
              <a:path w="1452245" h="1206500">
                <a:moveTo>
                  <a:pt x="383489" y="797559"/>
                </a:moveTo>
                <a:lnTo>
                  <a:pt x="360379" y="797559"/>
                </a:lnTo>
                <a:lnTo>
                  <a:pt x="361617" y="779779"/>
                </a:lnTo>
                <a:lnTo>
                  <a:pt x="361705" y="778509"/>
                </a:lnTo>
                <a:lnTo>
                  <a:pt x="363167" y="760729"/>
                </a:lnTo>
                <a:lnTo>
                  <a:pt x="363271" y="759459"/>
                </a:lnTo>
                <a:lnTo>
                  <a:pt x="365088" y="740409"/>
                </a:lnTo>
                <a:lnTo>
                  <a:pt x="367167" y="722629"/>
                </a:lnTo>
                <a:lnTo>
                  <a:pt x="390290" y="722629"/>
                </a:lnTo>
                <a:lnTo>
                  <a:pt x="387052" y="753109"/>
                </a:lnTo>
                <a:lnTo>
                  <a:pt x="384460" y="782319"/>
                </a:lnTo>
                <a:lnTo>
                  <a:pt x="383489" y="797559"/>
                </a:lnTo>
                <a:close/>
              </a:path>
              <a:path w="1452245" h="1206500">
                <a:moveTo>
                  <a:pt x="1175424" y="754379"/>
                </a:moveTo>
                <a:lnTo>
                  <a:pt x="1150794" y="751839"/>
                </a:lnTo>
                <a:lnTo>
                  <a:pt x="1127133" y="745489"/>
                </a:lnTo>
                <a:lnTo>
                  <a:pt x="1104942" y="735329"/>
                </a:lnTo>
                <a:lnTo>
                  <a:pt x="1084721" y="722629"/>
                </a:lnTo>
                <a:lnTo>
                  <a:pt x="1264198" y="722629"/>
                </a:lnTo>
                <a:lnTo>
                  <a:pt x="1260453" y="726439"/>
                </a:lnTo>
                <a:lnTo>
                  <a:pt x="1220912" y="746759"/>
                </a:lnTo>
                <a:lnTo>
                  <a:pt x="1175424" y="754379"/>
                </a:lnTo>
                <a:close/>
              </a:path>
              <a:path w="1452245" h="1206500">
                <a:moveTo>
                  <a:pt x="382518" y="812799"/>
                </a:moveTo>
                <a:lnTo>
                  <a:pt x="171966" y="812799"/>
                </a:lnTo>
                <a:lnTo>
                  <a:pt x="183220" y="802639"/>
                </a:lnTo>
                <a:lnTo>
                  <a:pt x="222042" y="784859"/>
                </a:lnTo>
                <a:lnTo>
                  <a:pt x="276468" y="777239"/>
                </a:lnTo>
                <a:lnTo>
                  <a:pt x="304224" y="779779"/>
                </a:lnTo>
                <a:lnTo>
                  <a:pt x="330817" y="784859"/>
                </a:lnTo>
                <a:lnTo>
                  <a:pt x="338487" y="786129"/>
                </a:lnTo>
                <a:lnTo>
                  <a:pt x="345982" y="789939"/>
                </a:lnTo>
                <a:lnTo>
                  <a:pt x="353285" y="792479"/>
                </a:lnTo>
                <a:lnTo>
                  <a:pt x="360379" y="797559"/>
                </a:lnTo>
                <a:lnTo>
                  <a:pt x="383489" y="797559"/>
                </a:lnTo>
                <a:lnTo>
                  <a:pt x="382518" y="812799"/>
                </a:lnTo>
                <a:close/>
              </a:path>
              <a:path w="1452245" h="1206500">
                <a:moveTo>
                  <a:pt x="830408" y="812799"/>
                </a:moveTo>
                <a:lnTo>
                  <a:pt x="621446" y="812799"/>
                </a:lnTo>
                <a:lnTo>
                  <a:pt x="632700" y="802639"/>
                </a:lnTo>
                <a:lnTo>
                  <a:pt x="671522" y="784859"/>
                </a:lnTo>
                <a:lnTo>
                  <a:pt x="725948" y="777239"/>
                </a:lnTo>
                <a:lnTo>
                  <a:pt x="753704" y="779779"/>
                </a:lnTo>
                <a:lnTo>
                  <a:pt x="793847" y="788669"/>
                </a:lnTo>
                <a:lnTo>
                  <a:pt x="830408" y="812799"/>
                </a:lnTo>
                <a:close/>
              </a:path>
              <a:path w="1452245" h="1206500">
                <a:moveTo>
                  <a:pt x="1260351" y="797559"/>
                </a:moveTo>
                <a:lnTo>
                  <a:pt x="1091498" y="797559"/>
                </a:lnTo>
                <a:lnTo>
                  <a:pt x="1098565" y="792479"/>
                </a:lnTo>
                <a:lnTo>
                  <a:pt x="1105851" y="789939"/>
                </a:lnTo>
                <a:lnTo>
                  <a:pt x="1113334" y="786129"/>
                </a:lnTo>
                <a:lnTo>
                  <a:pt x="1120990" y="784859"/>
                </a:lnTo>
                <a:lnTo>
                  <a:pt x="1147653" y="779779"/>
                </a:lnTo>
                <a:lnTo>
                  <a:pt x="1175431" y="777239"/>
                </a:lnTo>
                <a:lnTo>
                  <a:pt x="1203185" y="779779"/>
                </a:lnTo>
                <a:lnTo>
                  <a:pt x="1229776" y="784859"/>
                </a:lnTo>
                <a:lnTo>
                  <a:pt x="1243327" y="788669"/>
                </a:lnTo>
                <a:lnTo>
                  <a:pt x="1256275" y="795019"/>
                </a:lnTo>
                <a:lnTo>
                  <a:pt x="1260351" y="797559"/>
                </a:lnTo>
                <a:close/>
              </a:path>
              <a:path w="1452245" h="1206500">
                <a:moveTo>
                  <a:pt x="475529" y="914399"/>
                </a:moveTo>
                <a:lnTo>
                  <a:pt x="76976" y="914399"/>
                </a:lnTo>
                <a:lnTo>
                  <a:pt x="149722" y="835659"/>
                </a:lnTo>
                <a:lnTo>
                  <a:pt x="403171" y="835659"/>
                </a:lnTo>
                <a:lnTo>
                  <a:pt x="475529" y="914399"/>
                </a:lnTo>
                <a:close/>
              </a:path>
              <a:path w="1452245" h="1206500">
                <a:moveTo>
                  <a:pt x="950684" y="942339"/>
                </a:moveTo>
                <a:lnTo>
                  <a:pt x="501204" y="942339"/>
                </a:lnTo>
                <a:lnTo>
                  <a:pt x="599214" y="835659"/>
                </a:lnTo>
                <a:lnTo>
                  <a:pt x="852651" y="835659"/>
                </a:lnTo>
                <a:lnTo>
                  <a:pt x="950684" y="942339"/>
                </a:lnTo>
                <a:close/>
              </a:path>
              <a:path w="1452245" h="1206500">
                <a:moveTo>
                  <a:pt x="1400335" y="942339"/>
                </a:moveTo>
                <a:lnTo>
                  <a:pt x="950684" y="942339"/>
                </a:lnTo>
                <a:lnTo>
                  <a:pt x="1048693" y="835659"/>
                </a:lnTo>
                <a:lnTo>
                  <a:pt x="1302131" y="835659"/>
                </a:lnTo>
                <a:lnTo>
                  <a:pt x="1374889" y="914399"/>
                </a:lnTo>
                <a:lnTo>
                  <a:pt x="1398235" y="914399"/>
                </a:lnTo>
                <a:lnTo>
                  <a:pt x="1394608" y="935989"/>
                </a:lnTo>
                <a:lnTo>
                  <a:pt x="1400335" y="942339"/>
                </a:lnTo>
                <a:close/>
              </a:path>
              <a:path w="1452245" h="1206500">
                <a:moveTo>
                  <a:pt x="1398235" y="914399"/>
                </a:moveTo>
                <a:lnTo>
                  <a:pt x="1374889" y="914399"/>
                </a:lnTo>
                <a:lnTo>
                  <a:pt x="1377617" y="895349"/>
                </a:lnTo>
                <a:lnTo>
                  <a:pt x="1379757" y="875029"/>
                </a:lnTo>
                <a:lnTo>
                  <a:pt x="1381315" y="855979"/>
                </a:lnTo>
                <a:lnTo>
                  <a:pt x="1382299" y="835659"/>
                </a:lnTo>
                <a:lnTo>
                  <a:pt x="1405363" y="835659"/>
                </a:lnTo>
                <a:lnTo>
                  <a:pt x="1404715" y="852169"/>
                </a:lnTo>
                <a:lnTo>
                  <a:pt x="1402466" y="881379"/>
                </a:lnTo>
                <a:lnTo>
                  <a:pt x="1399088" y="909319"/>
                </a:lnTo>
                <a:lnTo>
                  <a:pt x="1398235" y="914399"/>
                </a:lnTo>
                <a:close/>
              </a:path>
              <a:path w="1452245" h="1206500">
                <a:moveTo>
                  <a:pt x="391704" y="1149349"/>
                </a:moveTo>
                <a:lnTo>
                  <a:pt x="161201" y="1149349"/>
                </a:lnTo>
                <a:lnTo>
                  <a:pt x="161201" y="969009"/>
                </a:lnTo>
                <a:lnTo>
                  <a:pt x="391704" y="969009"/>
                </a:lnTo>
                <a:lnTo>
                  <a:pt x="391704" y="1149349"/>
                </a:lnTo>
                <a:close/>
              </a:path>
              <a:path w="1452245" h="1206500">
                <a:moveTo>
                  <a:pt x="511597" y="1066799"/>
                </a:moveTo>
                <a:lnTo>
                  <a:pt x="503544" y="1066799"/>
                </a:lnTo>
                <a:lnTo>
                  <a:pt x="492697" y="1065529"/>
                </a:lnTo>
                <a:lnTo>
                  <a:pt x="482185" y="1062989"/>
                </a:lnTo>
                <a:lnTo>
                  <a:pt x="472403" y="1056639"/>
                </a:lnTo>
                <a:lnTo>
                  <a:pt x="463747" y="1049019"/>
                </a:lnTo>
                <a:lnTo>
                  <a:pt x="391704" y="969009"/>
                </a:lnTo>
                <a:lnTo>
                  <a:pt x="610681" y="969009"/>
                </a:lnTo>
                <a:lnTo>
                  <a:pt x="548226" y="1038859"/>
                </a:lnTo>
                <a:lnTo>
                  <a:pt x="545022" y="1046479"/>
                </a:lnTo>
                <a:lnTo>
                  <a:pt x="540159" y="1051559"/>
                </a:lnTo>
                <a:lnTo>
                  <a:pt x="533912" y="1056639"/>
                </a:lnTo>
                <a:lnTo>
                  <a:pt x="526942" y="1061719"/>
                </a:lnTo>
                <a:lnTo>
                  <a:pt x="519450" y="1064259"/>
                </a:lnTo>
                <a:lnTo>
                  <a:pt x="511597" y="1066799"/>
                </a:lnTo>
                <a:close/>
              </a:path>
              <a:path w="1452245" h="1206500">
                <a:moveTo>
                  <a:pt x="841184" y="1182369"/>
                </a:moveTo>
                <a:lnTo>
                  <a:pt x="610681" y="1182369"/>
                </a:lnTo>
                <a:lnTo>
                  <a:pt x="610681" y="969009"/>
                </a:lnTo>
                <a:lnTo>
                  <a:pt x="841184" y="969009"/>
                </a:lnTo>
                <a:lnTo>
                  <a:pt x="841184" y="1182369"/>
                </a:lnTo>
                <a:close/>
              </a:path>
              <a:path w="1452245" h="1206500">
                <a:moveTo>
                  <a:pt x="961076" y="1066799"/>
                </a:moveTo>
                <a:lnTo>
                  <a:pt x="953023" y="1066799"/>
                </a:lnTo>
                <a:lnTo>
                  <a:pt x="942176" y="1065529"/>
                </a:lnTo>
                <a:lnTo>
                  <a:pt x="931664" y="1062989"/>
                </a:lnTo>
                <a:lnTo>
                  <a:pt x="921883" y="1056639"/>
                </a:lnTo>
                <a:lnTo>
                  <a:pt x="913227" y="1049019"/>
                </a:lnTo>
                <a:lnTo>
                  <a:pt x="841184" y="969009"/>
                </a:lnTo>
                <a:lnTo>
                  <a:pt x="1060161" y="969009"/>
                </a:lnTo>
                <a:lnTo>
                  <a:pt x="997614" y="1038859"/>
                </a:lnTo>
                <a:lnTo>
                  <a:pt x="994410" y="1046479"/>
                </a:lnTo>
                <a:lnTo>
                  <a:pt x="989604" y="1051559"/>
                </a:lnTo>
                <a:lnTo>
                  <a:pt x="983392" y="1056639"/>
                </a:lnTo>
                <a:lnTo>
                  <a:pt x="976422" y="1061719"/>
                </a:lnTo>
                <a:lnTo>
                  <a:pt x="968929" y="1064259"/>
                </a:lnTo>
                <a:lnTo>
                  <a:pt x="961076" y="1066799"/>
                </a:lnTo>
                <a:close/>
              </a:path>
              <a:path w="1452245" h="1206500">
                <a:moveTo>
                  <a:pt x="1296954" y="1182369"/>
                </a:moveTo>
                <a:lnTo>
                  <a:pt x="1060161" y="1182369"/>
                </a:lnTo>
                <a:lnTo>
                  <a:pt x="1060161" y="969009"/>
                </a:lnTo>
                <a:lnTo>
                  <a:pt x="1290663" y="969009"/>
                </a:lnTo>
                <a:lnTo>
                  <a:pt x="1290663" y="1149349"/>
                </a:lnTo>
                <a:lnTo>
                  <a:pt x="1316913" y="1149349"/>
                </a:lnTo>
                <a:lnTo>
                  <a:pt x="1311923" y="1158239"/>
                </a:lnTo>
                <a:lnTo>
                  <a:pt x="1296954" y="1182369"/>
                </a:lnTo>
                <a:close/>
              </a:path>
              <a:path w="1452245" h="1206500">
                <a:moveTo>
                  <a:pt x="1316913" y="1149349"/>
                </a:moveTo>
                <a:lnTo>
                  <a:pt x="1290663" y="1149349"/>
                </a:lnTo>
                <a:lnTo>
                  <a:pt x="1306676" y="1120139"/>
                </a:lnTo>
                <a:lnTo>
                  <a:pt x="1321208" y="1090929"/>
                </a:lnTo>
                <a:lnTo>
                  <a:pt x="1334257" y="1061719"/>
                </a:lnTo>
                <a:lnTo>
                  <a:pt x="1345823" y="1031239"/>
                </a:lnTo>
                <a:lnTo>
                  <a:pt x="1290663" y="969009"/>
                </a:lnTo>
                <a:lnTo>
                  <a:pt x="1424389" y="969009"/>
                </a:lnTo>
                <a:lnTo>
                  <a:pt x="1449462" y="1002029"/>
                </a:lnTo>
                <a:lnTo>
                  <a:pt x="1451865" y="1022349"/>
                </a:lnTo>
                <a:lnTo>
                  <a:pt x="1449950" y="1032509"/>
                </a:lnTo>
                <a:lnTo>
                  <a:pt x="1446078" y="1041399"/>
                </a:lnTo>
                <a:lnTo>
                  <a:pt x="1440363" y="1050289"/>
                </a:lnTo>
                <a:lnTo>
                  <a:pt x="1363398" y="1050289"/>
                </a:lnTo>
                <a:lnTo>
                  <a:pt x="1348344" y="1087119"/>
                </a:lnTo>
                <a:lnTo>
                  <a:pt x="1331170" y="1123949"/>
                </a:lnTo>
                <a:lnTo>
                  <a:pt x="1316913" y="1149349"/>
                </a:lnTo>
                <a:close/>
              </a:path>
              <a:path w="1452245" h="1206500">
                <a:moveTo>
                  <a:pt x="1285500" y="1206499"/>
                </a:moveTo>
                <a:lnTo>
                  <a:pt x="166353" y="1206499"/>
                </a:lnTo>
                <a:lnTo>
                  <a:pt x="161201" y="1201419"/>
                </a:lnTo>
                <a:lnTo>
                  <a:pt x="161201" y="1192529"/>
                </a:lnTo>
                <a:lnTo>
                  <a:pt x="140039" y="1159509"/>
                </a:lnTo>
                <a:lnTo>
                  <a:pt x="120810" y="1123949"/>
                </a:lnTo>
                <a:lnTo>
                  <a:pt x="103593" y="1087119"/>
                </a:lnTo>
                <a:lnTo>
                  <a:pt x="88466" y="1050289"/>
                </a:lnTo>
                <a:lnTo>
                  <a:pt x="113294" y="1050289"/>
                </a:lnTo>
                <a:lnTo>
                  <a:pt x="117645" y="1061719"/>
                </a:lnTo>
                <a:lnTo>
                  <a:pt x="130722" y="1090929"/>
                </a:lnTo>
                <a:lnTo>
                  <a:pt x="145249" y="1121409"/>
                </a:lnTo>
                <a:lnTo>
                  <a:pt x="161201" y="1149349"/>
                </a:lnTo>
                <a:lnTo>
                  <a:pt x="391704" y="1149349"/>
                </a:lnTo>
                <a:lnTo>
                  <a:pt x="391704" y="1182369"/>
                </a:lnTo>
                <a:lnTo>
                  <a:pt x="1296954" y="1182369"/>
                </a:lnTo>
                <a:lnTo>
                  <a:pt x="1290652" y="1192529"/>
                </a:lnTo>
                <a:lnTo>
                  <a:pt x="1290652" y="1201419"/>
                </a:lnTo>
                <a:lnTo>
                  <a:pt x="1285500" y="1206499"/>
                </a:lnTo>
                <a:close/>
              </a:path>
              <a:path w="1452245" h="1206500">
                <a:moveTo>
                  <a:pt x="1410544" y="1066799"/>
                </a:moveTo>
                <a:lnTo>
                  <a:pt x="1402480" y="1066799"/>
                </a:lnTo>
                <a:lnTo>
                  <a:pt x="1391858" y="1065529"/>
                </a:lnTo>
                <a:lnTo>
                  <a:pt x="1381565" y="1062989"/>
                </a:lnTo>
                <a:lnTo>
                  <a:pt x="1371958" y="1057909"/>
                </a:lnTo>
                <a:lnTo>
                  <a:pt x="1363398" y="1050289"/>
                </a:lnTo>
                <a:lnTo>
                  <a:pt x="1440363" y="1050289"/>
                </a:lnTo>
                <a:lnTo>
                  <a:pt x="1432918" y="1056639"/>
                </a:lnTo>
                <a:lnTo>
                  <a:pt x="1425924" y="1061719"/>
                </a:lnTo>
                <a:lnTo>
                  <a:pt x="1418412" y="1064259"/>
                </a:lnTo>
                <a:lnTo>
                  <a:pt x="1410544" y="10667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1767279" y="5594582"/>
            <a:ext cx="3824604" cy="22625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35890" algn="ctr">
              <a:lnSpc>
                <a:spcPct val="100000"/>
              </a:lnSpc>
              <a:spcBef>
                <a:spcPts val="100"/>
              </a:spcBef>
            </a:pPr>
            <a:r>
              <a:rPr sz="2800" b="1" spc="30" dirty="0">
                <a:latin typeface="Tahoma"/>
                <a:cs typeface="Tahoma"/>
              </a:rPr>
              <a:t>Goal</a:t>
            </a:r>
            <a:endParaRPr sz="2800">
              <a:latin typeface="Tahoma"/>
              <a:cs typeface="Tahoma"/>
            </a:endParaRPr>
          </a:p>
          <a:p>
            <a:pPr marL="12065" marR="5080" algn="ctr">
              <a:lnSpc>
                <a:spcPct val="131700"/>
              </a:lnSpc>
              <a:spcBef>
                <a:spcPts val="980"/>
              </a:spcBef>
            </a:pPr>
            <a:r>
              <a:rPr sz="2800" spc="-35" dirty="0">
                <a:latin typeface="Verdana"/>
                <a:cs typeface="Verdana"/>
              </a:rPr>
              <a:t>Develop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140" dirty="0">
                <a:latin typeface="Verdana"/>
                <a:cs typeface="Verdana"/>
              </a:rPr>
              <a:t>an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240" dirty="0">
                <a:latin typeface="Verdana"/>
                <a:cs typeface="Verdana"/>
              </a:rPr>
              <a:t>AI</a:t>
            </a:r>
            <a:r>
              <a:rPr sz="2800" spc="-185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chatbot </a:t>
            </a:r>
            <a:r>
              <a:rPr sz="2800" dirty="0">
                <a:latin typeface="Verdana"/>
                <a:cs typeface="Verdana"/>
              </a:rPr>
              <a:t>capable</a:t>
            </a:r>
            <a:r>
              <a:rPr sz="2800" spc="-145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of</a:t>
            </a:r>
            <a:r>
              <a:rPr sz="2800" spc="-145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simple </a:t>
            </a:r>
            <a:r>
              <a:rPr sz="2800" spc="-165" dirty="0">
                <a:latin typeface="Verdana"/>
                <a:cs typeface="Verdana"/>
              </a:rPr>
              <a:t>human</a:t>
            </a:r>
            <a:r>
              <a:rPr sz="2800" spc="-200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conversation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25" name="object 2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0005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3</a:t>
            </a:fld>
            <a:endParaRPr spc="-50" dirty="0"/>
          </a:p>
        </p:txBody>
      </p:sp>
      <p:sp>
        <p:nvSpPr>
          <p:cNvPr id="23" name="object 23"/>
          <p:cNvSpPr txBox="1"/>
          <p:nvPr/>
        </p:nvSpPr>
        <p:spPr>
          <a:xfrm>
            <a:off x="7066255" y="5412814"/>
            <a:ext cx="4155440" cy="2928620"/>
          </a:xfrm>
          <a:prstGeom prst="rect">
            <a:avLst/>
          </a:prstGeom>
        </p:spPr>
        <p:txBody>
          <a:bodyPr vert="horz" wrap="square" lIns="0" tIns="194310" rIns="0" bIns="0" rtlCol="0">
            <a:spAutoFit/>
          </a:bodyPr>
          <a:lstStyle/>
          <a:p>
            <a:pPr marR="154305" algn="ctr">
              <a:lnSpc>
                <a:spcPct val="100000"/>
              </a:lnSpc>
              <a:spcBef>
                <a:spcPts val="1530"/>
              </a:spcBef>
            </a:pPr>
            <a:r>
              <a:rPr sz="2800" b="1" spc="114" dirty="0">
                <a:latin typeface="Tahoma"/>
                <a:cs typeface="Tahoma"/>
              </a:rPr>
              <a:t>Scope</a:t>
            </a:r>
            <a:endParaRPr sz="2800">
              <a:latin typeface="Tahoma"/>
              <a:cs typeface="Tahoma"/>
            </a:endParaRPr>
          </a:p>
          <a:p>
            <a:pPr marL="12700" marR="5080" algn="ctr">
              <a:lnSpc>
                <a:spcPct val="131700"/>
              </a:lnSpc>
              <a:spcBef>
                <a:spcPts val="365"/>
              </a:spcBef>
            </a:pPr>
            <a:r>
              <a:rPr sz="2800" dirty="0">
                <a:latin typeface="Verdana"/>
                <a:cs typeface="Verdana"/>
              </a:rPr>
              <a:t>Focus</a:t>
            </a:r>
            <a:r>
              <a:rPr sz="2800" spc="-135" dirty="0">
                <a:latin typeface="Verdana"/>
                <a:cs typeface="Verdana"/>
              </a:rPr>
              <a:t> </a:t>
            </a:r>
            <a:r>
              <a:rPr sz="2800" spc="-50" dirty="0">
                <a:latin typeface="Verdana"/>
                <a:cs typeface="Verdana"/>
              </a:rPr>
              <a:t>on</a:t>
            </a:r>
            <a:r>
              <a:rPr sz="2800" spc="-130" dirty="0">
                <a:latin typeface="Verdana"/>
                <a:cs typeface="Verdana"/>
              </a:rPr>
              <a:t> training </a:t>
            </a:r>
            <a:r>
              <a:rPr sz="2800" spc="-10" dirty="0">
                <a:latin typeface="Verdana"/>
                <a:cs typeface="Verdana"/>
              </a:rPr>
              <a:t>small </a:t>
            </a:r>
            <a:r>
              <a:rPr sz="2800" spc="-55" dirty="0">
                <a:latin typeface="Verdana"/>
                <a:cs typeface="Verdana"/>
              </a:rPr>
              <a:t>conversational</a:t>
            </a:r>
            <a:r>
              <a:rPr sz="2800" spc="-125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datasets </a:t>
            </a:r>
            <a:r>
              <a:rPr sz="2800" spc="-20" dirty="0">
                <a:latin typeface="Verdana"/>
                <a:cs typeface="Verdana"/>
              </a:rPr>
              <a:t>to</a:t>
            </a:r>
            <a:r>
              <a:rPr sz="2800" spc="-215" dirty="0">
                <a:latin typeface="Verdana"/>
                <a:cs typeface="Verdana"/>
              </a:rPr>
              <a:t> </a:t>
            </a:r>
            <a:r>
              <a:rPr sz="2800" spc="-20" dirty="0">
                <a:latin typeface="Verdana"/>
                <a:cs typeface="Verdana"/>
              </a:rPr>
              <a:t>teach</a:t>
            </a:r>
            <a:r>
              <a:rPr sz="2800" spc="-215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response patterns.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2649195" y="5360745"/>
            <a:ext cx="3918585" cy="1908810"/>
          </a:xfrm>
          <a:prstGeom prst="rect">
            <a:avLst/>
          </a:prstGeom>
        </p:spPr>
        <p:txBody>
          <a:bodyPr vert="horz" wrap="square" lIns="0" tIns="246379" rIns="0" bIns="0" rtlCol="0">
            <a:spAutoFit/>
          </a:bodyPr>
          <a:lstStyle/>
          <a:p>
            <a:pPr marL="76200" algn="ctr">
              <a:lnSpc>
                <a:spcPct val="100000"/>
              </a:lnSpc>
              <a:spcBef>
                <a:spcPts val="1939"/>
              </a:spcBef>
            </a:pPr>
            <a:r>
              <a:rPr sz="2800" b="1" spc="-10" dirty="0">
                <a:latin typeface="Tahoma"/>
                <a:cs typeface="Tahoma"/>
              </a:rPr>
              <a:t>Technologies</a:t>
            </a:r>
            <a:endParaRPr sz="2800">
              <a:latin typeface="Tahoma"/>
              <a:cs typeface="Tahoma"/>
            </a:endParaRPr>
          </a:p>
          <a:p>
            <a:pPr marL="12065" marR="5080" algn="ctr">
              <a:lnSpc>
                <a:spcPct val="131700"/>
              </a:lnSpc>
              <a:spcBef>
                <a:spcPts val="775"/>
              </a:spcBef>
            </a:pPr>
            <a:r>
              <a:rPr sz="2800" spc="-105" dirty="0">
                <a:latin typeface="Verdana"/>
                <a:cs typeface="Verdana"/>
              </a:rPr>
              <a:t>Python,</a:t>
            </a:r>
            <a:r>
              <a:rPr sz="2800" spc="-160" dirty="0">
                <a:latin typeface="Verdana"/>
                <a:cs typeface="Verdana"/>
              </a:rPr>
              <a:t> </a:t>
            </a:r>
            <a:r>
              <a:rPr sz="2800" spc="-105" dirty="0">
                <a:latin typeface="Verdana"/>
                <a:cs typeface="Verdana"/>
              </a:rPr>
              <a:t>PyTorch,</a:t>
            </a:r>
            <a:r>
              <a:rPr sz="2800" spc="-160" dirty="0">
                <a:latin typeface="Verdana"/>
                <a:cs typeface="Verdana"/>
              </a:rPr>
              <a:t> </a:t>
            </a:r>
            <a:r>
              <a:rPr sz="2800" spc="-155" dirty="0">
                <a:latin typeface="Verdana"/>
                <a:cs typeface="Verdana"/>
              </a:rPr>
              <a:t>NLTK, </a:t>
            </a:r>
            <a:r>
              <a:rPr sz="2800" spc="-90" dirty="0">
                <a:latin typeface="Verdana"/>
                <a:cs typeface="Verdana"/>
              </a:rPr>
              <a:t>and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Matplotlib.</a:t>
            </a:r>
            <a:endParaRPr sz="2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66398" y="1028700"/>
            <a:ext cx="687705" cy="0"/>
          </a:xfrm>
          <a:custGeom>
            <a:avLst/>
            <a:gdLst/>
            <a:ahLst/>
            <a:cxnLst/>
            <a:rect l="l" t="t" r="r" b="b"/>
            <a:pathLst>
              <a:path w="687705">
                <a:moveTo>
                  <a:pt x="0" y="0"/>
                </a:moveTo>
                <a:lnTo>
                  <a:pt x="687324" y="0"/>
                </a:lnTo>
              </a:path>
            </a:pathLst>
          </a:custGeom>
          <a:ln w="761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44000" y="0"/>
            <a:ext cx="9143999" cy="10286998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65" dirty="0"/>
              <a:t>Methodology</a:t>
            </a:r>
          </a:p>
        </p:txBody>
      </p:sp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85446" y="3307714"/>
            <a:ext cx="114300" cy="1142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85446" y="4993639"/>
            <a:ext cx="114300" cy="1142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85446" y="6679564"/>
            <a:ext cx="114300" cy="11429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85446" y="7803514"/>
            <a:ext cx="114300" cy="114299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272337" y="2975602"/>
            <a:ext cx="6266815" cy="62071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757555">
              <a:lnSpc>
                <a:spcPct val="131700"/>
              </a:lnSpc>
              <a:spcBef>
                <a:spcPts val="100"/>
              </a:spcBef>
            </a:pPr>
            <a:r>
              <a:rPr sz="2800" spc="-110" dirty="0">
                <a:latin typeface="Verdana"/>
                <a:cs typeface="Verdana"/>
              </a:rPr>
              <a:t>Data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75" dirty="0">
                <a:latin typeface="Verdana"/>
                <a:cs typeface="Verdana"/>
              </a:rPr>
              <a:t>Preparation</a:t>
            </a:r>
            <a:r>
              <a:rPr sz="2800" spc="-185" dirty="0">
                <a:latin typeface="Verdana"/>
                <a:cs typeface="Verdana"/>
              </a:rPr>
              <a:t> </a:t>
            </a:r>
            <a:r>
              <a:rPr sz="2800" spc="-270" dirty="0">
                <a:latin typeface="Verdana"/>
                <a:cs typeface="Verdana"/>
              </a:rPr>
              <a:t>–</a:t>
            </a:r>
            <a:r>
              <a:rPr sz="2800" spc="-185" dirty="0">
                <a:latin typeface="Verdana"/>
                <a:cs typeface="Verdana"/>
              </a:rPr>
              <a:t> </a:t>
            </a:r>
            <a:r>
              <a:rPr sz="2800" spc="-95" dirty="0">
                <a:latin typeface="Verdana"/>
                <a:cs typeface="Verdana"/>
              </a:rPr>
              <a:t>Tokenization, </a:t>
            </a:r>
            <a:r>
              <a:rPr sz="2800" spc="-105" dirty="0">
                <a:latin typeface="Verdana"/>
                <a:cs typeface="Verdana"/>
              </a:rPr>
              <a:t>normalization,</a:t>
            </a:r>
            <a:r>
              <a:rPr sz="2800" spc="-165" dirty="0">
                <a:latin typeface="Verdana"/>
                <a:cs typeface="Verdana"/>
              </a:rPr>
              <a:t> </a:t>
            </a:r>
            <a:r>
              <a:rPr sz="2800" spc="-90" dirty="0">
                <a:latin typeface="Verdana"/>
                <a:cs typeface="Verdana"/>
              </a:rPr>
              <a:t>and</a:t>
            </a:r>
            <a:r>
              <a:rPr sz="2800" spc="-165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vocabulary building.</a:t>
            </a:r>
            <a:endParaRPr sz="2800">
              <a:latin typeface="Verdana"/>
              <a:cs typeface="Verdana"/>
            </a:endParaRPr>
          </a:p>
          <a:p>
            <a:pPr marL="12700" marR="206375">
              <a:lnSpc>
                <a:spcPct val="131700"/>
              </a:lnSpc>
            </a:pPr>
            <a:r>
              <a:rPr sz="2800" dirty="0">
                <a:latin typeface="Verdana"/>
                <a:cs typeface="Verdana"/>
              </a:rPr>
              <a:t>Model</a:t>
            </a:r>
            <a:r>
              <a:rPr sz="2800" spc="-85" dirty="0">
                <a:latin typeface="Verdana"/>
                <a:cs typeface="Verdana"/>
              </a:rPr>
              <a:t> </a:t>
            </a:r>
            <a:r>
              <a:rPr sz="2800" spc="-55" dirty="0">
                <a:latin typeface="Verdana"/>
                <a:cs typeface="Verdana"/>
              </a:rPr>
              <a:t>Architecture</a:t>
            </a:r>
            <a:r>
              <a:rPr sz="2800" spc="-80" dirty="0">
                <a:latin typeface="Verdana"/>
                <a:cs typeface="Verdana"/>
              </a:rPr>
              <a:t> </a:t>
            </a:r>
            <a:r>
              <a:rPr sz="2800" spc="-270" dirty="0">
                <a:latin typeface="Verdana"/>
                <a:cs typeface="Verdana"/>
              </a:rPr>
              <a:t>–</a:t>
            </a:r>
            <a:r>
              <a:rPr sz="2800" spc="-85" dirty="0">
                <a:latin typeface="Verdana"/>
                <a:cs typeface="Verdana"/>
              </a:rPr>
              <a:t> </a:t>
            </a:r>
            <a:r>
              <a:rPr sz="2800" spc="-35" dirty="0">
                <a:latin typeface="Verdana"/>
                <a:cs typeface="Verdana"/>
              </a:rPr>
              <a:t>Sequence-</a:t>
            </a:r>
            <a:r>
              <a:rPr sz="2800" spc="-25" dirty="0">
                <a:latin typeface="Verdana"/>
                <a:cs typeface="Verdana"/>
              </a:rPr>
              <a:t>to- </a:t>
            </a:r>
            <a:r>
              <a:rPr sz="2800" dirty="0">
                <a:latin typeface="Verdana"/>
                <a:cs typeface="Verdana"/>
              </a:rPr>
              <a:t>Sequence</a:t>
            </a:r>
            <a:r>
              <a:rPr sz="2800" spc="-100" dirty="0">
                <a:latin typeface="Verdana"/>
                <a:cs typeface="Verdana"/>
              </a:rPr>
              <a:t> </a:t>
            </a:r>
            <a:r>
              <a:rPr sz="2800" spc="-120" dirty="0">
                <a:latin typeface="Verdana"/>
                <a:cs typeface="Verdana"/>
              </a:rPr>
              <a:t>GRU-</a:t>
            </a:r>
            <a:r>
              <a:rPr sz="2800" dirty="0">
                <a:latin typeface="Verdana"/>
                <a:cs typeface="Verdana"/>
              </a:rPr>
              <a:t>based</a:t>
            </a:r>
            <a:r>
              <a:rPr sz="2800" spc="-100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encoder- </a:t>
            </a:r>
            <a:r>
              <a:rPr sz="2800" dirty="0">
                <a:latin typeface="Verdana"/>
                <a:cs typeface="Verdana"/>
              </a:rPr>
              <a:t>decoder</a:t>
            </a:r>
            <a:r>
              <a:rPr sz="2800" spc="-65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network.</a:t>
            </a:r>
            <a:endParaRPr sz="2800">
              <a:latin typeface="Verdana"/>
              <a:cs typeface="Verdana"/>
            </a:endParaRPr>
          </a:p>
          <a:p>
            <a:pPr marL="12700" marR="5080">
              <a:lnSpc>
                <a:spcPct val="131700"/>
              </a:lnSpc>
            </a:pPr>
            <a:r>
              <a:rPr sz="2800" spc="-145" dirty="0">
                <a:latin typeface="Verdana"/>
                <a:cs typeface="Verdana"/>
              </a:rPr>
              <a:t>Training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135" dirty="0">
                <a:latin typeface="Verdana"/>
                <a:cs typeface="Verdana"/>
              </a:rPr>
              <a:t>Environment</a:t>
            </a:r>
            <a:r>
              <a:rPr sz="2800" spc="-180" dirty="0">
                <a:latin typeface="Verdana"/>
                <a:cs typeface="Verdana"/>
              </a:rPr>
              <a:t> </a:t>
            </a:r>
            <a:r>
              <a:rPr sz="2800" spc="-270" dirty="0">
                <a:latin typeface="Verdana"/>
                <a:cs typeface="Verdana"/>
              </a:rPr>
              <a:t>–</a:t>
            </a:r>
            <a:r>
              <a:rPr sz="2800" spc="-180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Jupyter Notebook</a:t>
            </a:r>
            <a:r>
              <a:rPr sz="2800" spc="-155" dirty="0">
                <a:latin typeface="Verdana"/>
                <a:cs typeface="Verdana"/>
              </a:rPr>
              <a:t> </a:t>
            </a:r>
            <a:r>
              <a:rPr sz="2800" spc="-85" dirty="0">
                <a:latin typeface="Verdana"/>
                <a:cs typeface="Verdana"/>
              </a:rPr>
              <a:t>using</a:t>
            </a:r>
            <a:r>
              <a:rPr sz="2800" spc="-150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GPU</a:t>
            </a:r>
            <a:r>
              <a:rPr sz="2800" spc="-150" dirty="0">
                <a:latin typeface="Verdana"/>
                <a:cs typeface="Verdana"/>
              </a:rPr>
              <a:t> </a:t>
            </a:r>
            <a:r>
              <a:rPr sz="2800" spc="-50" dirty="0">
                <a:latin typeface="Verdana"/>
                <a:cs typeface="Verdana"/>
              </a:rPr>
              <a:t>(optional). </a:t>
            </a:r>
            <a:r>
              <a:rPr sz="2800" spc="-85" dirty="0">
                <a:latin typeface="Verdana"/>
                <a:cs typeface="Verdana"/>
              </a:rPr>
              <a:t>Optimization</a:t>
            </a:r>
            <a:r>
              <a:rPr sz="2800" spc="-150" dirty="0">
                <a:latin typeface="Verdana"/>
                <a:cs typeface="Verdana"/>
              </a:rPr>
              <a:t> </a:t>
            </a:r>
            <a:r>
              <a:rPr sz="2800" spc="-270" dirty="0">
                <a:latin typeface="Verdana"/>
                <a:cs typeface="Verdana"/>
              </a:rPr>
              <a:t>–</a:t>
            </a:r>
            <a:r>
              <a:rPr sz="2800" spc="-150" dirty="0">
                <a:latin typeface="Verdana"/>
                <a:cs typeface="Verdana"/>
              </a:rPr>
              <a:t> </a:t>
            </a:r>
            <a:r>
              <a:rPr sz="2800" dirty="0">
                <a:latin typeface="Verdana"/>
                <a:cs typeface="Verdana"/>
              </a:rPr>
              <a:t>Loss</a:t>
            </a:r>
            <a:r>
              <a:rPr sz="2800" spc="-150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function: </a:t>
            </a:r>
            <a:r>
              <a:rPr sz="2800" spc="-45" dirty="0">
                <a:latin typeface="Verdana"/>
                <a:cs typeface="Verdana"/>
              </a:rPr>
              <a:t>CrossEntropyLoss,</a:t>
            </a:r>
            <a:r>
              <a:rPr sz="2800" spc="-165" dirty="0">
                <a:latin typeface="Verdana"/>
                <a:cs typeface="Verdana"/>
              </a:rPr>
              <a:t> </a:t>
            </a:r>
            <a:r>
              <a:rPr sz="2800" spc="-145" dirty="0">
                <a:latin typeface="Verdana"/>
                <a:cs typeface="Verdana"/>
              </a:rPr>
              <a:t>Optimizer:</a:t>
            </a:r>
            <a:r>
              <a:rPr sz="2800" spc="-160" dirty="0">
                <a:latin typeface="Verdana"/>
                <a:cs typeface="Verdana"/>
              </a:rPr>
              <a:t> </a:t>
            </a:r>
            <a:r>
              <a:rPr sz="2800" spc="-60" dirty="0">
                <a:latin typeface="Verdana"/>
                <a:cs typeface="Verdana"/>
              </a:rPr>
              <a:t>Adam, </a:t>
            </a:r>
            <a:r>
              <a:rPr sz="2800" spc="-305" dirty="0">
                <a:latin typeface="Verdana"/>
                <a:cs typeface="Verdana"/>
              </a:rPr>
              <a:t>LR=0.01.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976478" y="9144031"/>
            <a:ext cx="158115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0" dirty="0">
                <a:latin typeface="Verdana"/>
                <a:cs typeface="Verdana"/>
              </a:rPr>
              <a:t>5</a:t>
            </a:r>
            <a:endParaRPr sz="16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66398" y="1028700"/>
            <a:ext cx="687705" cy="0"/>
          </a:xfrm>
          <a:custGeom>
            <a:avLst/>
            <a:gdLst/>
            <a:ahLst/>
            <a:cxnLst/>
            <a:rect l="l" t="t" r="r" b="b"/>
            <a:pathLst>
              <a:path w="687705">
                <a:moveTo>
                  <a:pt x="0" y="0"/>
                </a:moveTo>
                <a:lnTo>
                  <a:pt x="687324" y="0"/>
                </a:lnTo>
              </a:path>
            </a:pathLst>
          </a:custGeom>
          <a:ln w="761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70" dirty="0"/>
              <a:t>Training</a:t>
            </a:r>
            <a:r>
              <a:rPr spc="100" dirty="0"/>
              <a:t> </a:t>
            </a:r>
            <a:r>
              <a:rPr spc="175" dirty="0"/>
              <a:t>&amp;</a:t>
            </a:r>
            <a:r>
              <a:rPr spc="-70" dirty="0"/>
              <a:t> </a:t>
            </a:r>
            <a:r>
              <a:rPr spc="-555" dirty="0"/>
              <a:t>V</a:t>
            </a:r>
            <a:r>
              <a:rPr spc="65" dirty="0"/>
              <a:t>a</a:t>
            </a:r>
            <a:r>
              <a:rPr spc="70" dirty="0"/>
              <a:t>li</a:t>
            </a:r>
            <a:r>
              <a:rPr spc="5" dirty="0"/>
              <a:t>d</a:t>
            </a:r>
            <a:r>
              <a:rPr spc="65" dirty="0"/>
              <a:t>a</a:t>
            </a:r>
            <a:r>
              <a:rPr spc="70" dirty="0"/>
              <a:t>ti</a:t>
            </a:r>
            <a:r>
              <a:rPr spc="65" dirty="0"/>
              <a:t>o</a:t>
            </a:r>
            <a:r>
              <a:rPr spc="70" dirty="0"/>
              <a:t>n</a:t>
            </a:r>
            <a:r>
              <a:rPr spc="105" dirty="0"/>
              <a:t> </a:t>
            </a:r>
            <a:r>
              <a:rPr spc="35" dirty="0"/>
              <a:t>Metrics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106198" y="3628249"/>
            <a:ext cx="4831715" cy="996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800"/>
              </a:lnSpc>
              <a:spcBef>
                <a:spcPts val="100"/>
              </a:spcBef>
            </a:pPr>
            <a:r>
              <a:rPr sz="2400" spc="-125" dirty="0">
                <a:latin typeface="Verdana"/>
                <a:cs typeface="Verdana"/>
              </a:rPr>
              <a:t>Training</a:t>
            </a:r>
            <a:r>
              <a:rPr sz="2400" spc="-120" dirty="0">
                <a:latin typeface="Verdana"/>
                <a:cs typeface="Verdana"/>
              </a:rPr>
              <a:t> </a:t>
            </a:r>
            <a:r>
              <a:rPr sz="2400" spc="-70" dirty="0">
                <a:latin typeface="Verdana"/>
                <a:cs typeface="Verdana"/>
              </a:rPr>
              <a:t>monitored</a:t>
            </a:r>
            <a:r>
              <a:rPr sz="2400" spc="-114" dirty="0">
                <a:latin typeface="Verdana"/>
                <a:cs typeface="Verdana"/>
              </a:rPr>
              <a:t> </a:t>
            </a:r>
            <a:r>
              <a:rPr sz="2400" spc="-130" dirty="0">
                <a:latin typeface="Verdana"/>
                <a:cs typeface="Verdana"/>
              </a:rPr>
              <a:t>via</a:t>
            </a:r>
            <a:r>
              <a:rPr sz="2400" spc="-114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loss</a:t>
            </a:r>
            <a:r>
              <a:rPr sz="2400" spc="-114" dirty="0">
                <a:latin typeface="Verdana"/>
                <a:cs typeface="Verdana"/>
              </a:rPr>
              <a:t> </a:t>
            </a:r>
            <a:r>
              <a:rPr sz="2400" spc="-20" dirty="0">
                <a:latin typeface="Verdana"/>
                <a:cs typeface="Verdana"/>
              </a:rPr>
              <a:t>curve </a:t>
            </a:r>
            <a:r>
              <a:rPr sz="2400" spc="-75" dirty="0">
                <a:latin typeface="Verdana"/>
                <a:cs typeface="Verdana"/>
              </a:rPr>
              <a:t>over</a:t>
            </a:r>
            <a:r>
              <a:rPr sz="2400" spc="-150" dirty="0">
                <a:latin typeface="Verdana"/>
                <a:cs typeface="Verdana"/>
              </a:rPr>
              <a:t> </a:t>
            </a:r>
            <a:r>
              <a:rPr sz="2400" spc="-105" dirty="0">
                <a:latin typeface="Verdana"/>
                <a:cs typeface="Verdana"/>
              </a:rPr>
              <a:t>1000</a:t>
            </a:r>
            <a:r>
              <a:rPr sz="2400" spc="-145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epochs.</a:t>
            </a:r>
            <a:endParaRPr sz="2400">
              <a:latin typeface="Verdana"/>
              <a:cs typeface="Verdan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175923" y="3785724"/>
            <a:ext cx="15936594" cy="3839845"/>
            <a:chOff x="1175923" y="3785724"/>
            <a:chExt cx="15936594" cy="3839845"/>
          </a:xfrm>
        </p:grpSpPr>
        <p:sp>
          <p:nvSpPr>
            <p:cNvPr id="6" name="object 6"/>
            <p:cNvSpPr/>
            <p:nvPr/>
          </p:nvSpPr>
          <p:spPr>
            <a:xfrm>
              <a:off x="1175923" y="5714999"/>
              <a:ext cx="15936594" cy="0"/>
            </a:xfrm>
            <a:custGeom>
              <a:avLst/>
              <a:gdLst/>
              <a:ahLst/>
              <a:cxnLst/>
              <a:rect l="l" t="t" r="r" b="b"/>
              <a:pathLst>
                <a:path w="15936594">
                  <a:moveTo>
                    <a:pt x="0" y="0"/>
                  </a:moveTo>
                  <a:lnTo>
                    <a:pt x="15936151" y="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747358" y="3938124"/>
              <a:ext cx="0" cy="1769745"/>
            </a:xfrm>
            <a:custGeom>
              <a:avLst/>
              <a:gdLst/>
              <a:ahLst/>
              <a:cxnLst/>
              <a:rect l="l" t="t" r="r" b="b"/>
              <a:pathLst>
                <a:path h="1769745">
                  <a:moveTo>
                    <a:pt x="0" y="0"/>
                  </a:moveTo>
                  <a:lnTo>
                    <a:pt x="0" y="176925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671158" y="3785724"/>
              <a:ext cx="152399" cy="152399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5348804" y="5703777"/>
              <a:ext cx="0" cy="1769745"/>
            </a:xfrm>
            <a:custGeom>
              <a:avLst/>
              <a:gdLst/>
              <a:ahLst/>
              <a:cxnLst/>
              <a:rect l="l" t="t" r="r" b="b"/>
              <a:pathLst>
                <a:path h="1769745">
                  <a:moveTo>
                    <a:pt x="0" y="0"/>
                  </a:moveTo>
                  <a:lnTo>
                    <a:pt x="0" y="176925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272604" y="7473027"/>
              <a:ext cx="152399" cy="152399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9707663" y="3938124"/>
              <a:ext cx="0" cy="1769745"/>
            </a:xfrm>
            <a:custGeom>
              <a:avLst/>
              <a:gdLst/>
              <a:ahLst/>
              <a:cxnLst/>
              <a:rect l="l" t="t" r="r" b="b"/>
              <a:pathLst>
                <a:path h="1769745">
                  <a:moveTo>
                    <a:pt x="0" y="0"/>
                  </a:moveTo>
                  <a:lnTo>
                    <a:pt x="0" y="1769250"/>
                  </a:lnTo>
                </a:path>
              </a:pathLst>
            </a:custGeom>
            <a:ln w="3809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2" name="object 1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631463" y="3785724"/>
              <a:ext cx="152399" cy="152399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5119761" y="7719694"/>
            <a:ext cx="4407535" cy="996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800"/>
              </a:lnSpc>
              <a:spcBef>
                <a:spcPts val="100"/>
              </a:spcBef>
            </a:pPr>
            <a:r>
              <a:rPr sz="2400" spc="-70" dirty="0">
                <a:latin typeface="Verdana"/>
                <a:cs typeface="Verdana"/>
              </a:rPr>
              <a:t>Validation</a:t>
            </a:r>
            <a:r>
              <a:rPr sz="2400" spc="-11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conducted</a:t>
            </a:r>
            <a:r>
              <a:rPr sz="2400" spc="-110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using </a:t>
            </a:r>
            <a:r>
              <a:rPr sz="2400" spc="-40" dirty="0">
                <a:latin typeface="Verdana"/>
                <a:cs typeface="Verdana"/>
              </a:rPr>
              <a:t>unseen</a:t>
            </a:r>
            <a:r>
              <a:rPr sz="2400" spc="-145" dirty="0">
                <a:latin typeface="Verdana"/>
                <a:cs typeface="Verdana"/>
              </a:rPr>
              <a:t> </a:t>
            </a:r>
            <a:r>
              <a:rPr sz="2400" spc="-45" dirty="0">
                <a:latin typeface="Verdana"/>
                <a:cs typeface="Verdana"/>
              </a:rPr>
              <a:t>conversational</a:t>
            </a:r>
            <a:r>
              <a:rPr sz="2400" spc="-145" dirty="0">
                <a:latin typeface="Verdana"/>
                <a:cs typeface="Verdana"/>
              </a:rPr>
              <a:t> </a:t>
            </a:r>
            <a:r>
              <a:rPr sz="2400" spc="-85" dirty="0">
                <a:latin typeface="Verdana"/>
                <a:cs typeface="Verdana"/>
              </a:rPr>
              <a:t>inputs.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6976478" y="9144031"/>
            <a:ext cx="158115" cy="276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0" dirty="0">
                <a:latin typeface="Verdana"/>
                <a:cs typeface="Verdana"/>
              </a:rPr>
              <a:t>5</a:t>
            </a:r>
            <a:endParaRPr sz="1600">
              <a:latin typeface="Verdana"/>
              <a:cs typeface="Verdan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066504" y="3628249"/>
            <a:ext cx="5133340" cy="996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800"/>
              </a:lnSpc>
              <a:spcBef>
                <a:spcPts val="100"/>
              </a:spcBef>
            </a:pPr>
            <a:r>
              <a:rPr sz="2400" dirty="0">
                <a:latin typeface="Verdana"/>
                <a:cs typeface="Verdana"/>
              </a:rPr>
              <a:t>Loss</a:t>
            </a:r>
            <a:r>
              <a:rPr sz="2400" spc="-114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decreased</a:t>
            </a:r>
            <a:r>
              <a:rPr sz="2400" spc="-110" dirty="0">
                <a:latin typeface="Verdana"/>
                <a:cs typeface="Verdana"/>
              </a:rPr>
              <a:t> </a:t>
            </a:r>
            <a:r>
              <a:rPr sz="2400" spc="-95" dirty="0">
                <a:latin typeface="Verdana"/>
                <a:cs typeface="Verdana"/>
              </a:rPr>
              <a:t>from</a:t>
            </a:r>
            <a:r>
              <a:rPr sz="2400" spc="-110" dirty="0">
                <a:latin typeface="Verdana"/>
                <a:cs typeface="Verdana"/>
              </a:rPr>
              <a:t> </a:t>
            </a:r>
            <a:r>
              <a:rPr sz="2400" spc="-65" dirty="0">
                <a:latin typeface="Verdana"/>
                <a:cs typeface="Verdana"/>
              </a:rPr>
              <a:t>0.94</a:t>
            </a:r>
            <a:r>
              <a:rPr sz="2400" spc="-110" dirty="0">
                <a:latin typeface="Verdana"/>
                <a:cs typeface="Verdana"/>
              </a:rPr>
              <a:t> </a:t>
            </a:r>
            <a:r>
              <a:rPr sz="1100" spc="1365" dirty="0">
                <a:latin typeface="Lucida Sans Unicode"/>
                <a:cs typeface="Lucida Sans Unicode"/>
              </a:rPr>
              <a:t>→</a:t>
            </a:r>
            <a:r>
              <a:rPr sz="1100" spc="390" dirty="0">
                <a:latin typeface="Lucida Sans Unicode"/>
                <a:cs typeface="Lucida Sans Unicode"/>
              </a:rPr>
              <a:t> </a:t>
            </a:r>
            <a:r>
              <a:rPr sz="2400" spc="-60" dirty="0">
                <a:latin typeface="Verdana"/>
                <a:cs typeface="Verdana"/>
              </a:rPr>
              <a:t>0.03, </a:t>
            </a:r>
            <a:r>
              <a:rPr sz="2400" spc="-40" dirty="0">
                <a:latin typeface="Verdana"/>
                <a:cs typeface="Verdana"/>
              </a:rPr>
              <a:t>showing</a:t>
            </a:r>
            <a:r>
              <a:rPr sz="2400" spc="-175" dirty="0">
                <a:latin typeface="Verdana"/>
                <a:cs typeface="Verdana"/>
              </a:rPr>
              <a:t> </a:t>
            </a:r>
            <a:r>
              <a:rPr sz="2400" spc="-55" dirty="0">
                <a:latin typeface="Verdana"/>
                <a:cs typeface="Verdana"/>
              </a:rPr>
              <a:t>strong</a:t>
            </a:r>
            <a:r>
              <a:rPr sz="2400" spc="-170" dirty="0">
                <a:latin typeface="Verdana"/>
                <a:cs typeface="Verdana"/>
              </a:rPr>
              <a:t> </a:t>
            </a:r>
            <a:r>
              <a:rPr sz="2400" spc="-10" dirty="0">
                <a:latin typeface="Verdana"/>
                <a:cs typeface="Verdana"/>
              </a:rPr>
              <a:t>convergence.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166398" y="1028700"/>
            <a:ext cx="687705" cy="0"/>
          </a:xfrm>
          <a:custGeom>
            <a:avLst/>
            <a:gdLst/>
            <a:ahLst/>
            <a:cxnLst/>
            <a:rect l="l" t="t" r="r" b="b"/>
            <a:pathLst>
              <a:path w="687705">
                <a:moveTo>
                  <a:pt x="0" y="0"/>
                </a:moveTo>
                <a:lnTo>
                  <a:pt x="687324" y="0"/>
                </a:lnTo>
              </a:path>
            </a:pathLst>
          </a:custGeom>
          <a:ln w="761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6090656" y="1448995"/>
            <a:ext cx="3400425" cy="3400425"/>
            <a:chOff x="6090656" y="1448995"/>
            <a:chExt cx="3400425" cy="3400425"/>
          </a:xfrm>
        </p:grpSpPr>
        <p:sp>
          <p:nvSpPr>
            <p:cNvPr id="5" name="object 5"/>
            <p:cNvSpPr/>
            <p:nvPr/>
          </p:nvSpPr>
          <p:spPr>
            <a:xfrm>
              <a:off x="6119231" y="1477571"/>
              <a:ext cx="3346450" cy="3346450"/>
            </a:xfrm>
            <a:custGeom>
              <a:avLst/>
              <a:gdLst/>
              <a:ahLst/>
              <a:cxnLst/>
              <a:rect l="l" t="t" r="r" b="b"/>
              <a:pathLst>
                <a:path w="3346450" h="3346450">
                  <a:moveTo>
                    <a:pt x="2823171" y="3345981"/>
                  </a:moveTo>
                  <a:lnTo>
                    <a:pt x="522809" y="3345981"/>
                  </a:lnTo>
                  <a:lnTo>
                    <a:pt x="475223" y="3343844"/>
                  </a:lnTo>
                  <a:lnTo>
                    <a:pt x="428833" y="3337558"/>
                  </a:lnTo>
                  <a:lnTo>
                    <a:pt x="383826" y="3327305"/>
                  </a:lnTo>
                  <a:lnTo>
                    <a:pt x="340384" y="3313272"/>
                  </a:lnTo>
                  <a:lnTo>
                    <a:pt x="298693" y="3295643"/>
                  </a:lnTo>
                  <a:lnTo>
                    <a:pt x="258937" y="3274602"/>
                  </a:lnTo>
                  <a:lnTo>
                    <a:pt x="221301" y="3250333"/>
                  </a:lnTo>
                  <a:lnTo>
                    <a:pt x="185970" y="3223022"/>
                  </a:lnTo>
                  <a:lnTo>
                    <a:pt x="153127" y="3192853"/>
                  </a:lnTo>
                  <a:lnTo>
                    <a:pt x="122958" y="3160011"/>
                  </a:lnTo>
                  <a:lnTo>
                    <a:pt x="95647" y="3124679"/>
                  </a:lnTo>
                  <a:lnTo>
                    <a:pt x="71378" y="3087043"/>
                  </a:lnTo>
                  <a:lnTo>
                    <a:pt x="50337" y="3047287"/>
                  </a:lnTo>
                  <a:lnTo>
                    <a:pt x="32708" y="3005596"/>
                  </a:lnTo>
                  <a:lnTo>
                    <a:pt x="18675" y="2962154"/>
                  </a:lnTo>
                  <a:lnTo>
                    <a:pt x="8423" y="2917147"/>
                  </a:lnTo>
                  <a:lnTo>
                    <a:pt x="2136" y="2870757"/>
                  </a:lnTo>
                  <a:lnTo>
                    <a:pt x="0" y="2823171"/>
                  </a:lnTo>
                  <a:lnTo>
                    <a:pt x="0" y="522809"/>
                  </a:lnTo>
                  <a:lnTo>
                    <a:pt x="2136" y="475223"/>
                  </a:lnTo>
                  <a:lnTo>
                    <a:pt x="8423" y="428833"/>
                  </a:lnTo>
                  <a:lnTo>
                    <a:pt x="18675" y="383826"/>
                  </a:lnTo>
                  <a:lnTo>
                    <a:pt x="32708" y="340384"/>
                  </a:lnTo>
                  <a:lnTo>
                    <a:pt x="50337" y="298693"/>
                  </a:lnTo>
                  <a:lnTo>
                    <a:pt x="71378" y="258937"/>
                  </a:lnTo>
                  <a:lnTo>
                    <a:pt x="95647" y="221301"/>
                  </a:lnTo>
                  <a:lnTo>
                    <a:pt x="122958" y="185970"/>
                  </a:lnTo>
                  <a:lnTo>
                    <a:pt x="153127" y="153127"/>
                  </a:lnTo>
                  <a:lnTo>
                    <a:pt x="185970" y="122958"/>
                  </a:lnTo>
                  <a:lnTo>
                    <a:pt x="221301" y="95647"/>
                  </a:lnTo>
                  <a:lnTo>
                    <a:pt x="258937" y="71378"/>
                  </a:lnTo>
                  <a:lnTo>
                    <a:pt x="298693" y="50337"/>
                  </a:lnTo>
                  <a:lnTo>
                    <a:pt x="340384" y="32708"/>
                  </a:lnTo>
                  <a:lnTo>
                    <a:pt x="383826" y="18675"/>
                  </a:lnTo>
                  <a:lnTo>
                    <a:pt x="428833" y="8423"/>
                  </a:lnTo>
                  <a:lnTo>
                    <a:pt x="475223" y="2136"/>
                  </a:lnTo>
                  <a:lnTo>
                    <a:pt x="522809" y="0"/>
                  </a:lnTo>
                  <a:lnTo>
                    <a:pt x="2823171" y="0"/>
                  </a:lnTo>
                  <a:lnTo>
                    <a:pt x="2870757" y="2136"/>
                  </a:lnTo>
                  <a:lnTo>
                    <a:pt x="2917147" y="8423"/>
                  </a:lnTo>
                  <a:lnTo>
                    <a:pt x="2962154" y="18675"/>
                  </a:lnTo>
                  <a:lnTo>
                    <a:pt x="3005596" y="32708"/>
                  </a:lnTo>
                  <a:lnTo>
                    <a:pt x="3047287" y="50337"/>
                  </a:lnTo>
                  <a:lnTo>
                    <a:pt x="3087043" y="71378"/>
                  </a:lnTo>
                  <a:lnTo>
                    <a:pt x="3124679" y="95647"/>
                  </a:lnTo>
                  <a:lnTo>
                    <a:pt x="3160011" y="122958"/>
                  </a:lnTo>
                  <a:lnTo>
                    <a:pt x="3192853" y="153127"/>
                  </a:lnTo>
                  <a:lnTo>
                    <a:pt x="3223022" y="185970"/>
                  </a:lnTo>
                  <a:lnTo>
                    <a:pt x="3250333" y="221301"/>
                  </a:lnTo>
                  <a:lnTo>
                    <a:pt x="3274602" y="258937"/>
                  </a:lnTo>
                  <a:lnTo>
                    <a:pt x="3295643" y="298693"/>
                  </a:lnTo>
                  <a:lnTo>
                    <a:pt x="3313272" y="340384"/>
                  </a:lnTo>
                  <a:lnTo>
                    <a:pt x="3327305" y="383826"/>
                  </a:lnTo>
                  <a:lnTo>
                    <a:pt x="3337557" y="428833"/>
                  </a:lnTo>
                  <a:lnTo>
                    <a:pt x="3343844" y="475223"/>
                  </a:lnTo>
                  <a:lnTo>
                    <a:pt x="3345981" y="522809"/>
                  </a:lnTo>
                  <a:lnTo>
                    <a:pt x="3345981" y="2823171"/>
                  </a:lnTo>
                  <a:lnTo>
                    <a:pt x="3343844" y="2870757"/>
                  </a:lnTo>
                  <a:lnTo>
                    <a:pt x="3337557" y="2917147"/>
                  </a:lnTo>
                  <a:lnTo>
                    <a:pt x="3327305" y="2962154"/>
                  </a:lnTo>
                  <a:lnTo>
                    <a:pt x="3313272" y="3005596"/>
                  </a:lnTo>
                  <a:lnTo>
                    <a:pt x="3295643" y="3047287"/>
                  </a:lnTo>
                  <a:lnTo>
                    <a:pt x="3274602" y="3087043"/>
                  </a:lnTo>
                  <a:lnTo>
                    <a:pt x="3250333" y="3124679"/>
                  </a:lnTo>
                  <a:lnTo>
                    <a:pt x="3223022" y="3160011"/>
                  </a:lnTo>
                  <a:lnTo>
                    <a:pt x="3192853" y="3192853"/>
                  </a:lnTo>
                  <a:lnTo>
                    <a:pt x="3160011" y="3223022"/>
                  </a:lnTo>
                  <a:lnTo>
                    <a:pt x="3124679" y="3250333"/>
                  </a:lnTo>
                  <a:lnTo>
                    <a:pt x="3087043" y="3274602"/>
                  </a:lnTo>
                  <a:lnTo>
                    <a:pt x="3047287" y="3295643"/>
                  </a:lnTo>
                  <a:lnTo>
                    <a:pt x="3005596" y="3313272"/>
                  </a:lnTo>
                  <a:lnTo>
                    <a:pt x="2962154" y="3327305"/>
                  </a:lnTo>
                  <a:lnTo>
                    <a:pt x="2917147" y="3337558"/>
                  </a:lnTo>
                  <a:lnTo>
                    <a:pt x="2870757" y="3343844"/>
                  </a:lnTo>
                  <a:lnTo>
                    <a:pt x="2823171" y="3345981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119231" y="1477570"/>
              <a:ext cx="3343275" cy="3343275"/>
            </a:xfrm>
            <a:custGeom>
              <a:avLst/>
              <a:gdLst/>
              <a:ahLst/>
              <a:cxnLst/>
              <a:rect l="l" t="t" r="r" b="b"/>
              <a:pathLst>
                <a:path w="3343275" h="3343275">
                  <a:moveTo>
                    <a:pt x="3343247" y="2874957"/>
                  </a:moveTo>
                  <a:lnTo>
                    <a:pt x="3337561" y="2917131"/>
                  </a:lnTo>
                  <a:lnTo>
                    <a:pt x="3327310" y="2962141"/>
                  </a:lnTo>
                  <a:lnTo>
                    <a:pt x="3313277" y="3005586"/>
                  </a:lnTo>
                  <a:lnTo>
                    <a:pt x="3295647" y="3047280"/>
                  </a:lnTo>
                  <a:lnTo>
                    <a:pt x="3274605" y="3087038"/>
                  </a:lnTo>
                  <a:lnTo>
                    <a:pt x="3250336" y="3124677"/>
                  </a:lnTo>
                  <a:lnTo>
                    <a:pt x="3223023" y="3160011"/>
                  </a:lnTo>
                  <a:lnTo>
                    <a:pt x="3192852" y="3192855"/>
                  </a:lnTo>
                  <a:lnTo>
                    <a:pt x="3160007" y="3223026"/>
                  </a:lnTo>
                  <a:lnTo>
                    <a:pt x="3124673" y="3250338"/>
                  </a:lnTo>
                  <a:lnTo>
                    <a:pt x="3087034" y="3274607"/>
                  </a:lnTo>
                  <a:lnTo>
                    <a:pt x="3047276" y="3295649"/>
                  </a:lnTo>
                  <a:lnTo>
                    <a:pt x="3005582" y="3313278"/>
                  </a:lnTo>
                  <a:lnTo>
                    <a:pt x="2962137" y="3327310"/>
                  </a:lnTo>
                  <a:lnTo>
                    <a:pt x="2917127" y="3337561"/>
                  </a:lnTo>
                  <a:lnTo>
                    <a:pt x="2874956" y="3343245"/>
                  </a:lnTo>
                </a:path>
                <a:path w="3343275" h="3343275">
                  <a:moveTo>
                    <a:pt x="471023" y="3343251"/>
                  </a:moveTo>
                  <a:lnTo>
                    <a:pt x="428824" y="3337556"/>
                  </a:lnTo>
                  <a:lnTo>
                    <a:pt x="383815" y="3327303"/>
                  </a:lnTo>
                  <a:lnTo>
                    <a:pt x="340372" y="3313268"/>
                  </a:lnTo>
                  <a:lnTo>
                    <a:pt x="298680" y="3295637"/>
                  </a:lnTo>
                  <a:lnTo>
                    <a:pt x="258923" y="3274594"/>
                  </a:lnTo>
                  <a:lnTo>
                    <a:pt x="221287" y="3250323"/>
                  </a:lnTo>
                  <a:lnTo>
                    <a:pt x="185955" y="3223010"/>
                  </a:lnTo>
                  <a:lnTo>
                    <a:pt x="153113" y="3192839"/>
                  </a:lnTo>
                  <a:lnTo>
                    <a:pt x="122945" y="3159995"/>
                  </a:lnTo>
                  <a:lnTo>
                    <a:pt x="95635" y="3124661"/>
                  </a:lnTo>
                  <a:lnTo>
                    <a:pt x="71368" y="3087024"/>
                  </a:lnTo>
                  <a:lnTo>
                    <a:pt x="50328" y="3047267"/>
                  </a:lnTo>
                  <a:lnTo>
                    <a:pt x="32701" y="3005575"/>
                  </a:lnTo>
                  <a:lnTo>
                    <a:pt x="18670" y="2962132"/>
                  </a:lnTo>
                  <a:lnTo>
                    <a:pt x="8419" y="2917124"/>
                  </a:lnTo>
                  <a:lnTo>
                    <a:pt x="2135" y="2870735"/>
                  </a:lnTo>
                  <a:lnTo>
                    <a:pt x="0" y="2823149"/>
                  </a:lnTo>
                  <a:lnTo>
                    <a:pt x="0" y="522806"/>
                  </a:lnTo>
                  <a:lnTo>
                    <a:pt x="2137" y="475220"/>
                  </a:lnTo>
                  <a:lnTo>
                    <a:pt x="8423" y="428831"/>
                  </a:lnTo>
                  <a:lnTo>
                    <a:pt x="18676" y="383824"/>
                  </a:lnTo>
                  <a:lnTo>
                    <a:pt x="32709" y="340383"/>
                  </a:lnTo>
                  <a:lnTo>
                    <a:pt x="50338" y="298692"/>
                  </a:lnTo>
                  <a:lnTo>
                    <a:pt x="71379" y="258937"/>
                  </a:lnTo>
                  <a:lnTo>
                    <a:pt x="95647" y="221301"/>
                  </a:lnTo>
                  <a:lnTo>
                    <a:pt x="122958" y="185970"/>
                  </a:lnTo>
                  <a:lnTo>
                    <a:pt x="153127" y="153128"/>
                  </a:lnTo>
                  <a:lnTo>
                    <a:pt x="185969" y="122959"/>
                  </a:lnTo>
                  <a:lnTo>
                    <a:pt x="221300" y="95648"/>
                  </a:lnTo>
                  <a:lnTo>
                    <a:pt x="258936" y="71380"/>
                  </a:lnTo>
                  <a:lnTo>
                    <a:pt x="298691" y="50339"/>
                  </a:lnTo>
                  <a:lnTo>
                    <a:pt x="340381" y="32710"/>
                  </a:lnTo>
                  <a:lnTo>
                    <a:pt x="383823" y="18676"/>
                  </a:lnTo>
                  <a:lnTo>
                    <a:pt x="428830" y="8424"/>
                  </a:lnTo>
                  <a:lnTo>
                    <a:pt x="475219" y="2137"/>
                  </a:lnTo>
                  <a:lnTo>
                    <a:pt x="522805" y="1"/>
                  </a:lnTo>
                  <a:lnTo>
                    <a:pt x="2823148" y="0"/>
                  </a:lnTo>
                  <a:lnTo>
                    <a:pt x="2870734" y="2134"/>
                  </a:lnTo>
                  <a:lnTo>
                    <a:pt x="2917124" y="8419"/>
                  </a:lnTo>
                  <a:lnTo>
                    <a:pt x="2962132" y="18669"/>
                  </a:lnTo>
                  <a:lnTo>
                    <a:pt x="3005575" y="32700"/>
                  </a:lnTo>
                  <a:lnTo>
                    <a:pt x="3047267" y="50328"/>
                  </a:lnTo>
                  <a:lnTo>
                    <a:pt x="3087025" y="71368"/>
                  </a:lnTo>
                  <a:lnTo>
                    <a:pt x="3124662" y="95635"/>
                  </a:lnTo>
                  <a:lnTo>
                    <a:pt x="3159996" y="122945"/>
                  </a:lnTo>
                  <a:lnTo>
                    <a:pt x="3192840" y="153114"/>
                  </a:lnTo>
                  <a:lnTo>
                    <a:pt x="3223011" y="185957"/>
                  </a:lnTo>
                  <a:lnTo>
                    <a:pt x="3250324" y="221289"/>
                  </a:lnTo>
                  <a:lnTo>
                    <a:pt x="3274595" y="258925"/>
                  </a:lnTo>
                  <a:lnTo>
                    <a:pt x="3295638" y="298682"/>
                  </a:lnTo>
                  <a:lnTo>
                    <a:pt x="3313269" y="340374"/>
                  </a:lnTo>
                  <a:lnTo>
                    <a:pt x="3327303" y="383818"/>
                  </a:lnTo>
                  <a:lnTo>
                    <a:pt x="3337556" y="428827"/>
                  </a:lnTo>
                  <a:lnTo>
                    <a:pt x="3343250" y="471024"/>
                  </a:lnTo>
                </a:path>
              </a:pathLst>
            </a:custGeom>
            <a:ln w="571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9912887" y="1448995"/>
            <a:ext cx="3400425" cy="3400425"/>
            <a:chOff x="9912887" y="1448995"/>
            <a:chExt cx="3400425" cy="3400425"/>
          </a:xfrm>
        </p:grpSpPr>
        <p:sp>
          <p:nvSpPr>
            <p:cNvPr id="8" name="object 8"/>
            <p:cNvSpPr/>
            <p:nvPr/>
          </p:nvSpPr>
          <p:spPr>
            <a:xfrm>
              <a:off x="9941462" y="1477571"/>
              <a:ext cx="3346450" cy="3346450"/>
            </a:xfrm>
            <a:custGeom>
              <a:avLst/>
              <a:gdLst/>
              <a:ahLst/>
              <a:cxnLst/>
              <a:rect l="l" t="t" r="r" b="b"/>
              <a:pathLst>
                <a:path w="3346450" h="3346450">
                  <a:moveTo>
                    <a:pt x="2823171" y="3345981"/>
                  </a:moveTo>
                  <a:lnTo>
                    <a:pt x="522809" y="3345981"/>
                  </a:lnTo>
                  <a:lnTo>
                    <a:pt x="475223" y="3343844"/>
                  </a:lnTo>
                  <a:lnTo>
                    <a:pt x="428833" y="3337558"/>
                  </a:lnTo>
                  <a:lnTo>
                    <a:pt x="383826" y="3327305"/>
                  </a:lnTo>
                  <a:lnTo>
                    <a:pt x="340384" y="3313272"/>
                  </a:lnTo>
                  <a:lnTo>
                    <a:pt x="298693" y="3295643"/>
                  </a:lnTo>
                  <a:lnTo>
                    <a:pt x="258937" y="3274602"/>
                  </a:lnTo>
                  <a:lnTo>
                    <a:pt x="221301" y="3250333"/>
                  </a:lnTo>
                  <a:lnTo>
                    <a:pt x="185970" y="3223022"/>
                  </a:lnTo>
                  <a:lnTo>
                    <a:pt x="153127" y="3192853"/>
                  </a:lnTo>
                  <a:lnTo>
                    <a:pt x="122958" y="3160011"/>
                  </a:lnTo>
                  <a:lnTo>
                    <a:pt x="95647" y="3124679"/>
                  </a:lnTo>
                  <a:lnTo>
                    <a:pt x="71378" y="3087043"/>
                  </a:lnTo>
                  <a:lnTo>
                    <a:pt x="50337" y="3047287"/>
                  </a:lnTo>
                  <a:lnTo>
                    <a:pt x="32708" y="3005596"/>
                  </a:lnTo>
                  <a:lnTo>
                    <a:pt x="18675" y="2962154"/>
                  </a:lnTo>
                  <a:lnTo>
                    <a:pt x="8423" y="2917147"/>
                  </a:lnTo>
                  <a:lnTo>
                    <a:pt x="2136" y="2870757"/>
                  </a:lnTo>
                  <a:lnTo>
                    <a:pt x="0" y="2823171"/>
                  </a:lnTo>
                  <a:lnTo>
                    <a:pt x="0" y="522809"/>
                  </a:lnTo>
                  <a:lnTo>
                    <a:pt x="2136" y="475223"/>
                  </a:lnTo>
                  <a:lnTo>
                    <a:pt x="8423" y="428833"/>
                  </a:lnTo>
                  <a:lnTo>
                    <a:pt x="18675" y="383826"/>
                  </a:lnTo>
                  <a:lnTo>
                    <a:pt x="32708" y="340384"/>
                  </a:lnTo>
                  <a:lnTo>
                    <a:pt x="50337" y="298693"/>
                  </a:lnTo>
                  <a:lnTo>
                    <a:pt x="71378" y="258937"/>
                  </a:lnTo>
                  <a:lnTo>
                    <a:pt x="95647" y="221301"/>
                  </a:lnTo>
                  <a:lnTo>
                    <a:pt x="122958" y="185970"/>
                  </a:lnTo>
                  <a:lnTo>
                    <a:pt x="153127" y="153127"/>
                  </a:lnTo>
                  <a:lnTo>
                    <a:pt x="185970" y="122958"/>
                  </a:lnTo>
                  <a:lnTo>
                    <a:pt x="221301" y="95647"/>
                  </a:lnTo>
                  <a:lnTo>
                    <a:pt x="258937" y="71378"/>
                  </a:lnTo>
                  <a:lnTo>
                    <a:pt x="298693" y="50337"/>
                  </a:lnTo>
                  <a:lnTo>
                    <a:pt x="340384" y="32708"/>
                  </a:lnTo>
                  <a:lnTo>
                    <a:pt x="383826" y="18675"/>
                  </a:lnTo>
                  <a:lnTo>
                    <a:pt x="428833" y="8423"/>
                  </a:lnTo>
                  <a:lnTo>
                    <a:pt x="475223" y="2136"/>
                  </a:lnTo>
                  <a:lnTo>
                    <a:pt x="522809" y="0"/>
                  </a:lnTo>
                  <a:lnTo>
                    <a:pt x="2823171" y="0"/>
                  </a:lnTo>
                  <a:lnTo>
                    <a:pt x="2870757" y="2136"/>
                  </a:lnTo>
                  <a:lnTo>
                    <a:pt x="2917147" y="8423"/>
                  </a:lnTo>
                  <a:lnTo>
                    <a:pt x="2962154" y="18675"/>
                  </a:lnTo>
                  <a:lnTo>
                    <a:pt x="3005596" y="32708"/>
                  </a:lnTo>
                  <a:lnTo>
                    <a:pt x="3047287" y="50337"/>
                  </a:lnTo>
                  <a:lnTo>
                    <a:pt x="3087043" y="71378"/>
                  </a:lnTo>
                  <a:lnTo>
                    <a:pt x="3124679" y="95647"/>
                  </a:lnTo>
                  <a:lnTo>
                    <a:pt x="3160011" y="122958"/>
                  </a:lnTo>
                  <a:lnTo>
                    <a:pt x="3192853" y="153127"/>
                  </a:lnTo>
                  <a:lnTo>
                    <a:pt x="3223022" y="185970"/>
                  </a:lnTo>
                  <a:lnTo>
                    <a:pt x="3250333" y="221301"/>
                  </a:lnTo>
                  <a:lnTo>
                    <a:pt x="3274602" y="258937"/>
                  </a:lnTo>
                  <a:lnTo>
                    <a:pt x="3295643" y="298693"/>
                  </a:lnTo>
                  <a:lnTo>
                    <a:pt x="3313272" y="340384"/>
                  </a:lnTo>
                  <a:lnTo>
                    <a:pt x="3327305" y="383826"/>
                  </a:lnTo>
                  <a:lnTo>
                    <a:pt x="3337557" y="428833"/>
                  </a:lnTo>
                  <a:lnTo>
                    <a:pt x="3343844" y="475223"/>
                  </a:lnTo>
                  <a:lnTo>
                    <a:pt x="3345981" y="522809"/>
                  </a:lnTo>
                  <a:lnTo>
                    <a:pt x="3345981" y="2823171"/>
                  </a:lnTo>
                  <a:lnTo>
                    <a:pt x="3343844" y="2870757"/>
                  </a:lnTo>
                  <a:lnTo>
                    <a:pt x="3337557" y="2917147"/>
                  </a:lnTo>
                  <a:lnTo>
                    <a:pt x="3327305" y="2962154"/>
                  </a:lnTo>
                  <a:lnTo>
                    <a:pt x="3313272" y="3005596"/>
                  </a:lnTo>
                  <a:lnTo>
                    <a:pt x="3295643" y="3047287"/>
                  </a:lnTo>
                  <a:lnTo>
                    <a:pt x="3274602" y="3087043"/>
                  </a:lnTo>
                  <a:lnTo>
                    <a:pt x="3250333" y="3124679"/>
                  </a:lnTo>
                  <a:lnTo>
                    <a:pt x="3223022" y="3160011"/>
                  </a:lnTo>
                  <a:lnTo>
                    <a:pt x="3192853" y="3192853"/>
                  </a:lnTo>
                  <a:lnTo>
                    <a:pt x="3160011" y="3223022"/>
                  </a:lnTo>
                  <a:lnTo>
                    <a:pt x="3124679" y="3250333"/>
                  </a:lnTo>
                  <a:lnTo>
                    <a:pt x="3087043" y="3274602"/>
                  </a:lnTo>
                  <a:lnTo>
                    <a:pt x="3047287" y="3295643"/>
                  </a:lnTo>
                  <a:lnTo>
                    <a:pt x="3005596" y="3313272"/>
                  </a:lnTo>
                  <a:lnTo>
                    <a:pt x="2962154" y="3327305"/>
                  </a:lnTo>
                  <a:lnTo>
                    <a:pt x="2917147" y="3337558"/>
                  </a:lnTo>
                  <a:lnTo>
                    <a:pt x="2870757" y="3343844"/>
                  </a:lnTo>
                  <a:lnTo>
                    <a:pt x="2823171" y="3345981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941462" y="1477570"/>
              <a:ext cx="3343275" cy="3343275"/>
            </a:xfrm>
            <a:custGeom>
              <a:avLst/>
              <a:gdLst/>
              <a:ahLst/>
              <a:cxnLst/>
              <a:rect l="l" t="t" r="r" b="b"/>
              <a:pathLst>
                <a:path w="3343275" h="3343275">
                  <a:moveTo>
                    <a:pt x="3343247" y="2874957"/>
                  </a:moveTo>
                  <a:lnTo>
                    <a:pt x="3337561" y="2917131"/>
                  </a:lnTo>
                  <a:lnTo>
                    <a:pt x="3327310" y="2962141"/>
                  </a:lnTo>
                  <a:lnTo>
                    <a:pt x="3313277" y="3005586"/>
                  </a:lnTo>
                  <a:lnTo>
                    <a:pt x="3295647" y="3047280"/>
                  </a:lnTo>
                  <a:lnTo>
                    <a:pt x="3274605" y="3087038"/>
                  </a:lnTo>
                  <a:lnTo>
                    <a:pt x="3250336" y="3124677"/>
                  </a:lnTo>
                  <a:lnTo>
                    <a:pt x="3223023" y="3160010"/>
                  </a:lnTo>
                  <a:lnTo>
                    <a:pt x="3192852" y="3192855"/>
                  </a:lnTo>
                  <a:lnTo>
                    <a:pt x="3160007" y="3223026"/>
                  </a:lnTo>
                  <a:lnTo>
                    <a:pt x="3124673" y="3250338"/>
                  </a:lnTo>
                  <a:lnTo>
                    <a:pt x="3087034" y="3274607"/>
                  </a:lnTo>
                  <a:lnTo>
                    <a:pt x="3047276" y="3295649"/>
                  </a:lnTo>
                  <a:lnTo>
                    <a:pt x="3005582" y="3313278"/>
                  </a:lnTo>
                  <a:lnTo>
                    <a:pt x="2962137" y="3327310"/>
                  </a:lnTo>
                  <a:lnTo>
                    <a:pt x="2917127" y="3337561"/>
                  </a:lnTo>
                  <a:lnTo>
                    <a:pt x="2874956" y="3343245"/>
                  </a:lnTo>
                </a:path>
                <a:path w="3343275" h="3343275">
                  <a:moveTo>
                    <a:pt x="471023" y="3343251"/>
                  </a:moveTo>
                  <a:lnTo>
                    <a:pt x="428824" y="3337556"/>
                  </a:lnTo>
                  <a:lnTo>
                    <a:pt x="383815" y="3327303"/>
                  </a:lnTo>
                  <a:lnTo>
                    <a:pt x="340372" y="3313268"/>
                  </a:lnTo>
                  <a:lnTo>
                    <a:pt x="298680" y="3295637"/>
                  </a:lnTo>
                  <a:lnTo>
                    <a:pt x="258923" y="3274594"/>
                  </a:lnTo>
                  <a:lnTo>
                    <a:pt x="221287" y="3250323"/>
                  </a:lnTo>
                  <a:lnTo>
                    <a:pt x="185955" y="3223010"/>
                  </a:lnTo>
                  <a:lnTo>
                    <a:pt x="153113" y="3192839"/>
                  </a:lnTo>
                  <a:lnTo>
                    <a:pt x="122945" y="3159995"/>
                  </a:lnTo>
                  <a:lnTo>
                    <a:pt x="95635" y="3124661"/>
                  </a:lnTo>
                  <a:lnTo>
                    <a:pt x="71368" y="3087024"/>
                  </a:lnTo>
                  <a:lnTo>
                    <a:pt x="50328" y="3047267"/>
                  </a:lnTo>
                  <a:lnTo>
                    <a:pt x="32701" y="3005575"/>
                  </a:lnTo>
                  <a:lnTo>
                    <a:pt x="18670" y="2962132"/>
                  </a:lnTo>
                  <a:lnTo>
                    <a:pt x="8419" y="2917124"/>
                  </a:lnTo>
                  <a:lnTo>
                    <a:pt x="2135" y="2870735"/>
                  </a:lnTo>
                  <a:lnTo>
                    <a:pt x="0" y="2823149"/>
                  </a:lnTo>
                  <a:lnTo>
                    <a:pt x="0" y="522806"/>
                  </a:lnTo>
                  <a:lnTo>
                    <a:pt x="2137" y="475220"/>
                  </a:lnTo>
                  <a:lnTo>
                    <a:pt x="8423" y="428831"/>
                  </a:lnTo>
                  <a:lnTo>
                    <a:pt x="18676" y="383824"/>
                  </a:lnTo>
                  <a:lnTo>
                    <a:pt x="32709" y="340383"/>
                  </a:lnTo>
                  <a:lnTo>
                    <a:pt x="50338" y="298692"/>
                  </a:lnTo>
                  <a:lnTo>
                    <a:pt x="71379" y="258937"/>
                  </a:lnTo>
                  <a:lnTo>
                    <a:pt x="95647" y="221301"/>
                  </a:lnTo>
                  <a:lnTo>
                    <a:pt x="122958" y="185970"/>
                  </a:lnTo>
                  <a:lnTo>
                    <a:pt x="153127" y="153128"/>
                  </a:lnTo>
                  <a:lnTo>
                    <a:pt x="185969" y="122959"/>
                  </a:lnTo>
                  <a:lnTo>
                    <a:pt x="221300" y="95648"/>
                  </a:lnTo>
                  <a:lnTo>
                    <a:pt x="258936" y="71380"/>
                  </a:lnTo>
                  <a:lnTo>
                    <a:pt x="298691" y="50339"/>
                  </a:lnTo>
                  <a:lnTo>
                    <a:pt x="340381" y="32710"/>
                  </a:lnTo>
                  <a:lnTo>
                    <a:pt x="383823" y="18676"/>
                  </a:lnTo>
                  <a:lnTo>
                    <a:pt x="428830" y="8424"/>
                  </a:lnTo>
                  <a:lnTo>
                    <a:pt x="475219" y="2137"/>
                  </a:lnTo>
                  <a:lnTo>
                    <a:pt x="522805" y="1"/>
                  </a:lnTo>
                  <a:lnTo>
                    <a:pt x="2823148" y="0"/>
                  </a:lnTo>
                  <a:lnTo>
                    <a:pt x="2870734" y="2134"/>
                  </a:lnTo>
                  <a:lnTo>
                    <a:pt x="2917124" y="8419"/>
                  </a:lnTo>
                  <a:lnTo>
                    <a:pt x="2962132" y="18669"/>
                  </a:lnTo>
                  <a:lnTo>
                    <a:pt x="3005575" y="32700"/>
                  </a:lnTo>
                  <a:lnTo>
                    <a:pt x="3047267" y="50328"/>
                  </a:lnTo>
                  <a:lnTo>
                    <a:pt x="3087025" y="71368"/>
                  </a:lnTo>
                  <a:lnTo>
                    <a:pt x="3124662" y="95635"/>
                  </a:lnTo>
                  <a:lnTo>
                    <a:pt x="3159996" y="122945"/>
                  </a:lnTo>
                  <a:lnTo>
                    <a:pt x="3192840" y="153114"/>
                  </a:lnTo>
                  <a:lnTo>
                    <a:pt x="3223011" y="185957"/>
                  </a:lnTo>
                  <a:lnTo>
                    <a:pt x="3250324" y="221289"/>
                  </a:lnTo>
                  <a:lnTo>
                    <a:pt x="3274595" y="258925"/>
                  </a:lnTo>
                  <a:lnTo>
                    <a:pt x="3295638" y="298682"/>
                  </a:lnTo>
                  <a:lnTo>
                    <a:pt x="3313269" y="340374"/>
                  </a:lnTo>
                  <a:lnTo>
                    <a:pt x="3327303" y="383818"/>
                  </a:lnTo>
                  <a:lnTo>
                    <a:pt x="3337556" y="428827"/>
                  </a:lnTo>
                  <a:lnTo>
                    <a:pt x="3343250" y="471025"/>
                  </a:lnTo>
                </a:path>
              </a:pathLst>
            </a:custGeom>
            <a:ln w="571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13735118" y="1448995"/>
            <a:ext cx="3400425" cy="3400425"/>
            <a:chOff x="13735118" y="1448995"/>
            <a:chExt cx="3400425" cy="3400425"/>
          </a:xfrm>
        </p:grpSpPr>
        <p:sp>
          <p:nvSpPr>
            <p:cNvPr id="11" name="object 11"/>
            <p:cNvSpPr/>
            <p:nvPr/>
          </p:nvSpPr>
          <p:spPr>
            <a:xfrm>
              <a:off x="13763692" y="1477571"/>
              <a:ext cx="3346450" cy="3346450"/>
            </a:xfrm>
            <a:custGeom>
              <a:avLst/>
              <a:gdLst/>
              <a:ahLst/>
              <a:cxnLst/>
              <a:rect l="l" t="t" r="r" b="b"/>
              <a:pathLst>
                <a:path w="3346450" h="3346450">
                  <a:moveTo>
                    <a:pt x="2823171" y="3345981"/>
                  </a:moveTo>
                  <a:lnTo>
                    <a:pt x="522809" y="3345981"/>
                  </a:lnTo>
                  <a:lnTo>
                    <a:pt x="475223" y="3343844"/>
                  </a:lnTo>
                  <a:lnTo>
                    <a:pt x="428833" y="3337558"/>
                  </a:lnTo>
                  <a:lnTo>
                    <a:pt x="383826" y="3327305"/>
                  </a:lnTo>
                  <a:lnTo>
                    <a:pt x="340384" y="3313272"/>
                  </a:lnTo>
                  <a:lnTo>
                    <a:pt x="298693" y="3295643"/>
                  </a:lnTo>
                  <a:lnTo>
                    <a:pt x="258937" y="3274602"/>
                  </a:lnTo>
                  <a:lnTo>
                    <a:pt x="221301" y="3250333"/>
                  </a:lnTo>
                  <a:lnTo>
                    <a:pt x="185970" y="3223022"/>
                  </a:lnTo>
                  <a:lnTo>
                    <a:pt x="153127" y="3192853"/>
                  </a:lnTo>
                  <a:lnTo>
                    <a:pt x="122958" y="3160011"/>
                  </a:lnTo>
                  <a:lnTo>
                    <a:pt x="95647" y="3124679"/>
                  </a:lnTo>
                  <a:lnTo>
                    <a:pt x="71378" y="3087043"/>
                  </a:lnTo>
                  <a:lnTo>
                    <a:pt x="50337" y="3047287"/>
                  </a:lnTo>
                  <a:lnTo>
                    <a:pt x="32708" y="3005596"/>
                  </a:lnTo>
                  <a:lnTo>
                    <a:pt x="18675" y="2962154"/>
                  </a:lnTo>
                  <a:lnTo>
                    <a:pt x="8423" y="2917147"/>
                  </a:lnTo>
                  <a:lnTo>
                    <a:pt x="2136" y="2870757"/>
                  </a:lnTo>
                  <a:lnTo>
                    <a:pt x="0" y="2823171"/>
                  </a:lnTo>
                  <a:lnTo>
                    <a:pt x="0" y="522809"/>
                  </a:lnTo>
                  <a:lnTo>
                    <a:pt x="2136" y="475223"/>
                  </a:lnTo>
                  <a:lnTo>
                    <a:pt x="8423" y="428833"/>
                  </a:lnTo>
                  <a:lnTo>
                    <a:pt x="18675" y="383826"/>
                  </a:lnTo>
                  <a:lnTo>
                    <a:pt x="32708" y="340384"/>
                  </a:lnTo>
                  <a:lnTo>
                    <a:pt x="50337" y="298693"/>
                  </a:lnTo>
                  <a:lnTo>
                    <a:pt x="71378" y="258937"/>
                  </a:lnTo>
                  <a:lnTo>
                    <a:pt x="95647" y="221301"/>
                  </a:lnTo>
                  <a:lnTo>
                    <a:pt x="122958" y="185970"/>
                  </a:lnTo>
                  <a:lnTo>
                    <a:pt x="153127" y="153127"/>
                  </a:lnTo>
                  <a:lnTo>
                    <a:pt x="185970" y="122958"/>
                  </a:lnTo>
                  <a:lnTo>
                    <a:pt x="221301" y="95647"/>
                  </a:lnTo>
                  <a:lnTo>
                    <a:pt x="258937" y="71378"/>
                  </a:lnTo>
                  <a:lnTo>
                    <a:pt x="298693" y="50337"/>
                  </a:lnTo>
                  <a:lnTo>
                    <a:pt x="340384" y="32708"/>
                  </a:lnTo>
                  <a:lnTo>
                    <a:pt x="383826" y="18675"/>
                  </a:lnTo>
                  <a:lnTo>
                    <a:pt x="428833" y="8423"/>
                  </a:lnTo>
                  <a:lnTo>
                    <a:pt x="475223" y="2136"/>
                  </a:lnTo>
                  <a:lnTo>
                    <a:pt x="522809" y="0"/>
                  </a:lnTo>
                  <a:lnTo>
                    <a:pt x="2823171" y="0"/>
                  </a:lnTo>
                  <a:lnTo>
                    <a:pt x="2870757" y="2136"/>
                  </a:lnTo>
                  <a:lnTo>
                    <a:pt x="2917147" y="8423"/>
                  </a:lnTo>
                  <a:lnTo>
                    <a:pt x="2962154" y="18675"/>
                  </a:lnTo>
                  <a:lnTo>
                    <a:pt x="3005596" y="32708"/>
                  </a:lnTo>
                  <a:lnTo>
                    <a:pt x="3047287" y="50337"/>
                  </a:lnTo>
                  <a:lnTo>
                    <a:pt x="3087043" y="71378"/>
                  </a:lnTo>
                  <a:lnTo>
                    <a:pt x="3124679" y="95647"/>
                  </a:lnTo>
                  <a:lnTo>
                    <a:pt x="3160011" y="122958"/>
                  </a:lnTo>
                  <a:lnTo>
                    <a:pt x="3192853" y="153127"/>
                  </a:lnTo>
                  <a:lnTo>
                    <a:pt x="3223022" y="185970"/>
                  </a:lnTo>
                  <a:lnTo>
                    <a:pt x="3250333" y="221301"/>
                  </a:lnTo>
                  <a:lnTo>
                    <a:pt x="3274602" y="258937"/>
                  </a:lnTo>
                  <a:lnTo>
                    <a:pt x="3295643" y="298693"/>
                  </a:lnTo>
                  <a:lnTo>
                    <a:pt x="3313272" y="340384"/>
                  </a:lnTo>
                  <a:lnTo>
                    <a:pt x="3327305" y="383826"/>
                  </a:lnTo>
                  <a:lnTo>
                    <a:pt x="3337557" y="428833"/>
                  </a:lnTo>
                  <a:lnTo>
                    <a:pt x="3343844" y="475223"/>
                  </a:lnTo>
                  <a:lnTo>
                    <a:pt x="3345981" y="522809"/>
                  </a:lnTo>
                  <a:lnTo>
                    <a:pt x="3345981" y="2823171"/>
                  </a:lnTo>
                  <a:lnTo>
                    <a:pt x="3343844" y="2870757"/>
                  </a:lnTo>
                  <a:lnTo>
                    <a:pt x="3337557" y="2917147"/>
                  </a:lnTo>
                  <a:lnTo>
                    <a:pt x="3327305" y="2962154"/>
                  </a:lnTo>
                  <a:lnTo>
                    <a:pt x="3313272" y="3005596"/>
                  </a:lnTo>
                  <a:lnTo>
                    <a:pt x="3295643" y="3047287"/>
                  </a:lnTo>
                  <a:lnTo>
                    <a:pt x="3274602" y="3087043"/>
                  </a:lnTo>
                  <a:lnTo>
                    <a:pt x="3250333" y="3124679"/>
                  </a:lnTo>
                  <a:lnTo>
                    <a:pt x="3223022" y="3160011"/>
                  </a:lnTo>
                  <a:lnTo>
                    <a:pt x="3192853" y="3192853"/>
                  </a:lnTo>
                  <a:lnTo>
                    <a:pt x="3160011" y="3223022"/>
                  </a:lnTo>
                  <a:lnTo>
                    <a:pt x="3124679" y="3250333"/>
                  </a:lnTo>
                  <a:lnTo>
                    <a:pt x="3087043" y="3274602"/>
                  </a:lnTo>
                  <a:lnTo>
                    <a:pt x="3047287" y="3295643"/>
                  </a:lnTo>
                  <a:lnTo>
                    <a:pt x="3005596" y="3313272"/>
                  </a:lnTo>
                  <a:lnTo>
                    <a:pt x="2962154" y="3327305"/>
                  </a:lnTo>
                  <a:lnTo>
                    <a:pt x="2917147" y="3337558"/>
                  </a:lnTo>
                  <a:lnTo>
                    <a:pt x="2870757" y="3343844"/>
                  </a:lnTo>
                  <a:lnTo>
                    <a:pt x="2823171" y="3345981"/>
                  </a:ln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3763693" y="1477570"/>
              <a:ext cx="3343275" cy="3343275"/>
            </a:xfrm>
            <a:custGeom>
              <a:avLst/>
              <a:gdLst/>
              <a:ahLst/>
              <a:cxnLst/>
              <a:rect l="l" t="t" r="r" b="b"/>
              <a:pathLst>
                <a:path w="3343275" h="3343275">
                  <a:moveTo>
                    <a:pt x="3343247" y="2874957"/>
                  </a:moveTo>
                  <a:lnTo>
                    <a:pt x="3337561" y="2917131"/>
                  </a:lnTo>
                  <a:lnTo>
                    <a:pt x="3327310" y="2962141"/>
                  </a:lnTo>
                  <a:lnTo>
                    <a:pt x="3313277" y="3005586"/>
                  </a:lnTo>
                  <a:lnTo>
                    <a:pt x="3295647" y="3047280"/>
                  </a:lnTo>
                  <a:lnTo>
                    <a:pt x="3274605" y="3087038"/>
                  </a:lnTo>
                  <a:lnTo>
                    <a:pt x="3250336" y="3124677"/>
                  </a:lnTo>
                  <a:lnTo>
                    <a:pt x="3223023" y="3160010"/>
                  </a:lnTo>
                  <a:lnTo>
                    <a:pt x="3192852" y="3192855"/>
                  </a:lnTo>
                  <a:lnTo>
                    <a:pt x="3160007" y="3223026"/>
                  </a:lnTo>
                  <a:lnTo>
                    <a:pt x="3124673" y="3250338"/>
                  </a:lnTo>
                  <a:lnTo>
                    <a:pt x="3087034" y="3274607"/>
                  </a:lnTo>
                  <a:lnTo>
                    <a:pt x="3047276" y="3295649"/>
                  </a:lnTo>
                  <a:lnTo>
                    <a:pt x="3005582" y="3313278"/>
                  </a:lnTo>
                  <a:lnTo>
                    <a:pt x="2962137" y="3327310"/>
                  </a:lnTo>
                  <a:lnTo>
                    <a:pt x="2917127" y="3337561"/>
                  </a:lnTo>
                  <a:lnTo>
                    <a:pt x="2874956" y="3343245"/>
                  </a:lnTo>
                </a:path>
                <a:path w="3343275" h="3343275">
                  <a:moveTo>
                    <a:pt x="471023" y="3343251"/>
                  </a:moveTo>
                  <a:lnTo>
                    <a:pt x="428824" y="3337556"/>
                  </a:lnTo>
                  <a:lnTo>
                    <a:pt x="383815" y="3327303"/>
                  </a:lnTo>
                  <a:lnTo>
                    <a:pt x="340372" y="3313268"/>
                  </a:lnTo>
                  <a:lnTo>
                    <a:pt x="298680" y="3295637"/>
                  </a:lnTo>
                  <a:lnTo>
                    <a:pt x="258923" y="3274594"/>
                  </a:lnTo>
                  <a:lnTo>
                    <a:pt x="221287" y="3250323"/>
                  </a:lnTo>
                  <a:lnTo>
                    <a:pt x="185955" y="3223010"/>
                  </a:lnTo>
                  <a:lnTo>
                    <a:pt x="153113" y="3192839"/>
                  </a:lnTo>
                  <a:lnTo>
                    <a:pt x="122945" y="3159995"/>
                  </a:lnTo>
                  <a:lnTo>
                    <a:pt x="95635" y="3124661"/>
                  </a:lnTo>
                  <a:lnTo>
                    <a:pt x="71368" y="3087024"/>
                  </a:lnTo>
                  <a:lnTo>
                    <a:pt x="50328" y="3047267"/>
                  </a:lnTo>
                  <a:lnTo>
                    <a:pt x="32701" y="3005575"/>
                  </a:lnTo>
                  <a:lnTo>
                    <a:pt x="18670" y="2962132"/>
                  </a:lnTo>
                  <a:lnTo>
                    <a:pt x="8419" y="2917124"/>
                  </a:lnTo>
                  <a:lnTo>
                    <a:pt x="2135" y="2870735"/>
                  </a:lnTo>
                  <a:lnTo>
                    <a:pt x="0" y="2823149"/>
                  </a:lnTo>
                  <a:lnTo>
                    <a:pt x="0" y="522806"/>
                  </a:lnTo>
                  <a:lnTo>
                    <a:pt x="2137" y="475220"/>
                  </a:lnTo>
                  <a:lnTo>
                    <a:pt x="8423" y="428831"/>
                  </a:lnTo>
                  <a:lnTo>
                    <a:pt x="18676" y="383824"/>
                  </a:lnTo>
                  <a:lnTo>
                    <a:pt x="32709" y="340383"/>
                  </a:lnTo>
                  <a:lnTo>
                    <a:pt x="50338" y="298692"/>
                  </a:lnTo>
                  <a:lnTo>
                    <a:pt x="71379" y="258937"/>
                  </a:lnTo>
                  <a:lnTo>
                    <a:pt x="95647" y="221301"/>
                  </a:lnTo>
                  <a:lnTo>
                    <a:pt x="122958" y="185970"/>
                  </a:lnTo>
                  <a:lnTo>
                    <a:pt x="153127" y="153128"/>
                  </a:lnTo>
                  <a:lnTo>
                    <a:pt x="185969" y="122959"/>
                  </a:lnTo>
                  <a:lnTo>
                    <a:pt x="221300" y="95648"/>
                  </a:lnTo>
                  <a:lnTo>
                    <a:pt x="258936" y="71380"/>
                  </a:lnTo>
                  <a:lnTo>
                    <a:pt x="298691" y="50339"/>
                  </a:lnTo>
                  <a:lnTo>
                    <a:pt x="340381" y="32710"/>
                  </a:lnTo>
                  <a:lnTo>
                    <a:pt x="383823" y="18676"/>
                  </a:lnTo>
                  <a:lnTo>
                    <a:pt x="428830" y="8424"/>
                  </a:lnTo>
                  <a:lnTo>
                    <a:pt x="475219" y="2137"/>
                  </a:lnTo>
                  <a:lnTo>
                    <a:pt x="522805" y="1"/>
                  </a:lnTo>
                  <a:lnTo>
                    <a:pt x="2823148" y="0"/>
                  </a:lnTo>
                  <a:lnTo>
                    <a:pt x="2870734" y="2134"/>
                  </a:lnTo>
                  <a:lnTo>
                    <a:pt x="2917124" y="8419"/>
                  </a:lnTo>
                  <a:lnTo>
                    <a:pt x="2962132" y="18669"/>
                  </a:lnTo>
                  <a:lnTo>
                    <a:pt x="3005575" y="32700"/>
                  </a:lnTo>
                  <a:lnTo>
                    <a:pt x="3047267" y="50328"/>
                  </a:lnTo>
                  <a:lnTo>
                    <a:pt x="3087025" y="71368"/>
                  </a:lnTo>
                  <a:lnTo>
                    <a:pt x="3124662" y="95635"/>
                  </a:lnTo>
                  <a:lnTo>
                    <a:pt x="3159996" y="122945"/>
                  </a:lnTo>
                  <a:lnTo>
                    <a:pt x="3192840" y="153114"/>
                  </a:lnTo>
                  <a:lnTo>
                    <a:pt x="3223011" y="185957"/>
                  </a:lnTo>
                  <a:lnTo>
                    <a:pt x="3250324" y="221289"/>
                  </a:lnTo>
                  <a:lnTo>
                    <a:pt x="3274595" y="258925"/>
                  </a:lnTo>
                  <a:lnTo>
                    <a:pt x="3295638" y="298682"/>
                  </a:lnTo>
                  <a:lnTo>
                    <a:pt x="3313269" y="340374"/>
                  </a:lnTo>
                  <a:lnTo>
                    <a:pt x="3327303" y="383818"/>
                  </a:lnTo>
                  <a:lnTo>
                    <a:pt x="3337556" y="428827"/>
                  </a:lnTo>
                  <a:lnTo>
                    <a:pt x="3343250" y="471024"/>
                  </a:lnTo>
                </a:path>
              </a:pathLst>
            </a:custGeom>
            <a:ln w="571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367574" y="5543637"/>
            <a:ext cx="7553324" cy="3638548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153698" y="1130948"/>
            <a:ext cx="4498340" cy="3425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99"/>
              </a:lnSpc>
              <a:spcBef>
                <a:spcPts val="100"/>
              </a:spcBef>
            </a:pPr>
            <a:r>
              <a:rPr spc="110" dirty="0"/>
              <a:t>Core</a:t>
            </a:r>
            <a:r>
              <a:rPr dirty="0"/>
              <a:t> </a:t>
            </a:r>
            <a:r>
              <a:rPr spc="40" dirty="0"/>
              <a:t>Results </a:t>
            </a:r>
            <a:r>
              <a:rPr dirty="0"/>
              <a:t>Final</a:t>
            </a:r>
            <a:r>
              <a:rPr spc="125" dirty="0"/>
              <a:t> </a:t>
            </a:r>
            <a:r>
              <a:rPr spc="-20" dirty="0"/>
              <a:t>Test </a:t>
            </a:r>
            <a:r>
              <a:rPr spc="150" dirty="0"/>
              <a:t>Accuracy</a:t>
            </a: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6</a:t>
            </a:fld>
            <a:endParaRPr spc="-50" dirty="0"/>
          </a:p>
        </p:txBody>
      </p:sp>
      <p:sp>
        <p:nvSpPr>
          <p:cNvPr id="15" name="object 15"/>
          <p:cNvSpPr txBox="1"/>
          <p:nvPr/>
        </p:nvSpPr>
        <p:spPr>
          <a:xfrm>
            <a:off x="6462796" y="1932626"/>
            <a:ext cx="2658745" cy="2273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3995" marR="206375" indent="36830" algn="just">
              <a:lnSpc>
                <a:spcPct val="131700"/>
              </a:lnSpc>
              <a:spcBef>
                <a:spcPts val="100"/>
              </a:spcBef>
            </a:pPr>
            <a:r>
              <a:rPr sz="2800" spc="-75" dirty="0">
                <a:latin typeface="Verdana"/>
                <a:cs typeface="Verdana"/>
              </a:rPr>
              <a:t>Final</a:t>
            </a:r>
            <a:r>
              <a:rPr sz="2800" spc="-165" dirty="0">
                <a:latin typeface="Verdana"/>
                <a:cs typeface="Verdana"/>
              </a:rPr>
              <a:t> </a:t>
            </a:r>
            <a:r>
              <a:rPr sz="2800" spc="-85" dirty="0">
                <a:latin typeface="Verdana"/>
                <a:cs typeface="Verdana"/>
              </a:rPr>
              <a:t>training </a:t>
            </a:r>
            <a:r>
              <a:rPr sz="2800" dirty="0">
                <a:latin typeface="Verdana"/>
                <a:cs typeface="Verdana"/>
              </a:rPr>
              <a:t>loss</a:t>
            </a:r>
            <a:r>
              <a:rPr sz="2800" spc="-25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reached </a:t>
            </a:r>
            <a:r>
              <a:rPr sz="2800" spc="-105" dirty="0">
                <a:latin typeface="Verdana"/>
                <a:cs typeface="Verdana"/>
              </a:rPr>
              <a:t>0.0277</a:t>
            </a:r>
            <a:r>
              <a:rPr sz="2800" spc="-150" dirty="0">
                <a:latin typeface="Verdana"/>
                <a:cs typeface="Verdana"/>
              </a:rPr>
              <a:t> </a:t>
            </a:r>
            <a:r>
              <a:rPr sz="2800" spc="-20" dirty="0">
                <a:latin typeface="Verdana"/>
                <a:cs typeface="Verdana"/>
              </a:rPr>
              <a:t>after</a:t>
            </a:r>
            <a:endParaRPr sz="2800">
              <a:latin typeface="Verdana"/>
              <a:cs typeface="Verdana"/>
            </a:endParaRPr>
          </a:p>
          <a:p>
            <a:pPr marL="12700" algn="just">
              <a:lnSpc>
                <a:spcPct val="100000"/>
              </a:lnSpc>
              <a:spcBef>
                <a:spcPts val="1065"/>
              </a:spcBef>
            </a:pPr>
            <a:r>
              <a:rPr sz="2800" spc="-105" dirty="0">
                <a:latin typeface="Verdana"/>
                <a:cs typeface="Verdana"/>
              </a:rPr>
              <a:t>1000</a:t>
            </a:r>
            <a:r>
              <a:rPr sz="2800" spc="-180" dirty="0">
                <a:latin typeface="Verdana"/>
                <a:cs typeface="Verdana"/>
              </a:rPr>
              <a:t> </a:t>
            </a:r>
            <a:r>
              <a:rPr sz="2800" spc="-90" dirty="0">
                <a:latin typeface="Verdana"/>
                <a:cs typeface="Verdana"/>
              </a:rPr>
              <a:t>iterations.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343815" y="1661163"/>
            <a:ext cx="2541270" cy="2835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31700"/>
              </a:lnSpc>
              <a:spcBef>
                <a:spcPts val="100"/>
              </a:spcBef>
            </a:pPr>
            <a:r>
              <a:rPr sz="2800" spc="-20" dirty="0">
                <a:latin typeface="Verdana"/>
                <a:cs typeface="Verdana"/>
              </a:rPr>
              <a:t>Bot</a:t>
            </a:r>
            <a:r>
              <a:rPr sz="2800" spc="-210" dirty="0">
                <a:latin typeface="Verdana"/>
                <a:cs typeface="Verdana"/>
              </a:rPr>
              <a:t> </a:t>
            </a:r>
            <a:r>
              <a:rPr sz="2800" spc="-10" dirty="0">
                <a:latin typeface="Verdana"/>
                <a:cs typeface="Verdana"/>
              </a:rPr>
              <a:t>responses </a:t>
            </a:r>
            <a:r>
              <a:rPr sz="2800" spc="-20" dirty="0">
                <a:latin typeface="Verdana"/>
                <a:cs typeface="Verdana"/>
              </a:rPr>
              <a:t>were </a:t>
            </a:r>
            <a:r>
              <a:rPr sz="2800" spc="-10" dirty="0">
                <a:latin typeface="Verdana"/>
                <a:cs typeface="Verdana"/>
              </a:rPr>
              <a:t>contextually </a:t>
            </a:r>
            <a:r>
              <a:rPr sz="2800" spc="-30" dirty="0">
                <a:latin typeface="Verdana"/>
                <a:cs typeface="Verdana"/>
              </a:rPr>
              <a:t>accurate</a:t>
            </a:r>
            <a:r>
              <a:rPr sz="2800" spc="-175" dirty="0">
                <a:latin typeface="Verdana"/>
                <a:cs typeface="Verdana"/>
              </a:rPr>
              <a:t> </a:t>
            </a:r>
            <a:r>
              <a:rPr sz="2800" spc="-25" dirty="0">
                <a:latin typeface="Verdana"/>
                <a:cs typeface="Verdana"/>
              </a:rPr>
              <a:t>and </a:t>
            </a:r>
            <a:r>
              <a:rPr sz="2800" spc="-30" dirty="0">
                <a:latin typeface="Verdana"/>
                <a:cs typeface="Verdana"/>
              </a:rPr>
              <a:t>natural.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4101009" y="1651638"/>
            <a:ext cx="2671445" cy="2835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31700"/>
              </a:lnSpc>
              <a:spcBef>
                <a:spcPts val="100"/>
              </a:spcBef>
            </a:pPr>
            <a:r>
              <a:rPr sz="2800" spc="-50" dirty="0">
                <a:latin typeface="Verdana"/>
                <a:cs typeface="Verdana"/>
              </a:rPr>
              <a:t>Tested</a:t>
            </a:r>
            <a:r>
              <a:rPr sz="2800" spc="-175" dirty="0">
                <a:latin typeface="Verdana"/>
                <a:cs typeface="Verdana"/>
              </a:rPr>
              <a:t> </a:t>
            </a:r>
            <a:r>
              <a:rPr sz="2800" spc="-85" dirty="0">
                <a:latin typeface="Verdana"/>
                <a:cs typeface="Verdana"/>
              </a:rPr>
              <a:t>using</a:t>
            </a:r>
            <a:r>
              <a:rPr sz="2800" spc="-175" dirty="0">
                <a:latin typeface="Verdana"/>
                <a:cs typeface="Verdana"/>
              </a:rPr>
              <a:t> </a:t>
            </a:r>
            <a:r>
              <a:rPr sz="2800" spc="-50" dirty="0">
                <a:latin typeface="Verdana"/>
                <a:cs typeface="Verdana"/>
              </a:rPr>
              <a:t>5 unseen</a:t>
            </a:r>
            <a:r>
              <a:rPr sz="2800" spc="-195" dirty="0">
                <a:latin typeface="Verdana"/>
                <a:cs typeface="Verdana"/>
              </a:rPr>
              <a:t> </a:t>
            </a:r>
            <a:r>
              <a:rPr sz="2800" spc="-20" dirty="0">
                <a:latin typeface="Verdana"/>
                <a:cs typeface="Verdana"/>
              </a:rPr>
              <a:t>queries </a:t>
            </a:r>
            <a:r>
              <a:rPr sz="2800" spc="-10" dirty="0">
                <a:latin typeface="Verdana"/>
                <a:cs typeface="Verdana"/>
              </a:rPr>
              <a:t>including </a:t>
            </a:r>
            <a:r>
              <a:rPr sz="2800" spc="-50" dirty="0">
                <a:latin typeface="Verdana"/>
                <a:cs typeface="Verdana"/>
              </a:rPr>
              <a:t>greetings</a:t>
            </a:r>
            <a:r>
              <a:rPr sz="2800" spc="-190" dirty="0">
                <a:latin typeface="Verdana"/>
                <a:cs typeface="Verdana"/>
              </a:rPr>
              <a:t> </a:t>
            </a:r>
            <a:r>
              <a:rPr sz="2800" spc="-25" dirty="0">
                <a:latin typeface="Verdana"/>
                <a:cs typeface="Verdana"/>
              </a:rPr>
              <a:t>and </a:t>
            </a:r>
            <a:r>
              <a:rPr sz="2800" spc="-10" dirty="0">
                <a:latin typeface="Verdana"/>
                <a:cs typeface="Verdana"/>
              </a:rPr>
              <a:t>humor.</a:t>
            </a:r>
            <a:endParaRPr sz="2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66398" y="1028700"/>
            <a:ext cx="687705" cy="0"/>
          </a:xfrm>
          <a:custGeom>
            <a:avLst/>
            <a:gdLst/>
            <a:ahLst/>
            <a:cxnLst/>
            <a:rect l="l" t="t" r="r" b="b"/>
            <a:pathLst>
              <a:path w="687705">
                <a:moveTo>
                  <a:pt x="0" y="0"/>
                </a:moveTo>
                <a:lnTo>
                  <a:pt x="687324" y="0"/>
                </a:lnTo>
              </a:path>
            </a:pathLst>
          </a:custGeom>
          <a:ln w="761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53698" y="1130948"/>
            <a:ext cx="8284209" cy="2292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99"/>
              </a:lnSpc>
              <a:spcBef>
                <a:spcPts val="100"/>
              </a:spcBef>
            </a:pPr>
            <a:r>
              <a:rPr dirty="0"/>
              <a:t>Model</a:t>
            </a:r>
            <a:r>
              <a:rPr spc="-114" dirty="0"/>
              <a:t> </a:t>
            </a:r>
            <a:r>
              <a:rPr spc="75" dirty="0"/>
              <a:t>Interpretation: </a:t>
            </a:r>
            <a:r>
              <a:rPr spc="120" dirty="0"/>
              <a:t>Classification</a:t>
            </a:r>
            <a:r>
              <a:rPr spc="45" dirty="0"/>
              <a:t> Behavior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7</a:t>
            </a:fld>
            <a:endParaRPr spc="-50" dirty="0"/>
          </a:p>
        </p:txBody>
      </p:sp>
      <p:sp>
        <p:nvSpPr>
          <p:cNvPr id="4" name="object 4"/>
          <p:cNvSpPr txBox="1"/>
          <p:nvPr/>
        </p:nvSpPr>
        <p:spPr>
          <a:xfrm>
            <a:off x="1167985" y="4282777"/>
            <a:ext cx="1409954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35" dirty="0">
                <a:latin typeface="Verdana"/>
                <a:cs typeface="Verdana"/>
              </a:rPr>
              <a:t>THE</a:t>
            </a:r>
            <a:r>
              <a:rPr sz="2400" spc="320" dirty="0">
                <a:latin typeface="Verdana"/>
                <a:cs typeface="Verdana"/>
              </a:rPr>
              <a:t> </a:t>
            </a:r>
            <a:r>
              <a:rPr sz="2400" spc="140" dirty="0">
                <a:latin typeface="Verdana"/>
                <a:cs typeface="Verdana"/>
              </a:rPr>
              <a:t>SEQ</a:t>
            </a:r>
            <a:r>
              <a:rPr sz="2400" spc="-600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2</a:t>
            </a:r>
            <a:r>
              <a:rPr sz="2400" spc="-600" dirty="0">
                <a:latin typeface="Verdana"/>
                <a:cs typeface="Verdana"/>
              </a:rPr>
              <a:t> </a:t>
            </a:r>
            <a:r>
              <a:rPr sz="2400" spc="140" dirty="0">
                <a:latin typeface="Verdana"/>
                <a:cs typeface="Verdana"/>
              </a:rPr>
              <a:t>SEQ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80" dirty="0">
                <a:latin typeface="Verdana"/>
                <a:cs typeface="Verdana"/>
              </a:rPr>
              <a:t>MODEL</a:t>
            </a:r>
            <a:r>
              <a:rPr sz="2400" spc="320" dirty="0">
                <a:latin typeface="Verdana"/>
                <a:cs typeface="Verdana"/>
              </a:rPr>
              <a:t> </a:t>
            </a:r>
            <a:r>
              <a:rPr sz="2400" spc="120" dirty="0">
                <a:latin typeface="Verdana"/>
                <a:cs typeface="Verdana"/>
              </a:rPr>
              <a:t>CLASSIFIES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00" dirty="0">
                <a:latin typeface="Verdana"/>
                <a:cs typeface="Verdana"/>
              </a:rPr>
              <a:t>INPUT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85" dirty="0">
                <a:latin typeface="Verdana"/>
                <a:cs typeface="Verdana"/>
              </a:rPr>
              <a:t>SENTENCES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50" dirty="0">
                <a:latin typeface="Verdana"/>
                <a:cs typeface="Verdana"/>
              </a:rPr>
              <a:t>INTO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80" dirty="0">
                <a:latin typeface="Verdana"/>
                <a:cs typeface="Verdana"/>
              </a:rPr>
              <a:t>RESPONSE</a:t>
            </a:r>
            <a:r>
              <a:rPr sz="2400" spc="320" dirty="0">
                <a:latin typeface="Verdana"/>
                <a:cs typeface="Verdana"/>
              </a:rPr>
              <a:t> </a:t>
            </a:r>
            <a:r>
              <a:rPr sz="2400" spc="85" dirty="0">
                <a:latin typeface="Verdana"/>
                <a:cs typeface="Verdana"/>
              </a:rPr>
              <a:t>INTENTS.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67985" y="5733880"/>
            <a:ext cx="121158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40" dirty="0">
                <a:latin typeface="Verdana"/>
                <a:cs typeface="Verdana"/>
              </a:rPr>
              <a:t>ATTENTION</a:t>
            </a:r>
            <a:r>
              <a:rPr sz="2400" spc="320" dirty="0">
                <a:latin typeface="Verdana"/>
                <a:cs typeface="Verdana"/>
              </a:rPr>
              <a:t> </a:t>
            </a:r>
            <a:r>
              <a:rPr sz="2400" spc="180" dirty="0">
                <a:latin typeface="Verdana"/>
                <a:cs typeface="Verdana"/>
              </a:rPr>
              <a:t>MECHANISM</a:t>
            </a:r>
            <a:r>
              <a:rPr sz="2400" spc="320" dirty="0">
                <a:latin typeface="Verdana"/>
                <a:cs typeface="Verdana"/>
              </a:rPr>
              <a:t> </a:t>
            </a:r>
            <a:r>
              <a:rPr sz="2400" spc="95" dirty="0">
                <a:latin typeface="Verdana"/>
                <a:cs typeface="Verdana"/>
              </a:rPr>
              <a:t>IMPLICITLY</a:t>
            </a:r>
            <a:r>
              <a:rPr sz="2400" spc="320" dirty="0">
                <a:latin typeface="Verdana"/>
                <a:cs typeface="Verdana"/>
              </a:rPr>
              <a:t> </a:t>
            </a:r>
            <a:r>
              <a:rPr sz="2400" spc="145" dirty="0">
                <a:latin typeface="Verdana"/>
                <a:cs typeface="Verdana"/>
              </a:rPr>
              <a:t>LEARNS</a:t>
            </a:r>
            <a:r>
              <a:rPr sz="2400" spc="320" dirty="0">
                <a:latin typeface="Verdana"/>
                <a:cs typeface="Verdana"/>
              </a:rPr>
              <a:t> </a:t>
            </a:r>
            <a:r>
              <a:rPr sz="2400" spc="190" dirty="0">
                <a:latin typeface="Verdana"/>
                <a:cs typeface="Verdana"/>
              </a:rPr>
              <a:t>SENTENCE</a:t>
            </a:r>
            <a:r>
              <a:rPr sz="2400" spc="320" dirty="0">
                <a:latin typeface="Verdana"/>
                <a:cs typeface="Verdana"/>
              </a:rPr>
              <a:t> </a:t>
            </a:r>
            <a:r>
              <a:rPr sz="2400" spc="140" dirty="0">
                <a:latin typeface="Verdana"/>
                <a:cs typeface="Verdana"/>
              </a:rPr>
              <a:t>STRUCTURE.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67985" y="7184984"/>
            <a:ext cx="1199070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210" dirty="0">
                <a:latin typeface="Verdana"/>
                <a:cs typeface="Verdana"/>
              </a:rPr>
              <a:t>CHATPY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90" dirty="0">
                <a:latin typeface="Verdana"/>
                <a:cs typeface="Verdana"/>
              </a:rPr>
              <a:t>CORRECTLY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30" dirty="0">
                <a:latin typeface="Verdana"/>
                <a:cs typeface="Verdana"/>
              </a:rPr>
              <a:t>GENERALIZES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10" dirty="0">
                <a:latin typeface="Verdana"/>
                <a:cs typeface="Verdana"/>
              </a:rPr>
              <a:t>TO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70" dirty="0">
                <a:latin typeface="Verdana"/>
                <a:cs typeface="Verdana"/>
              </a:rPr>
              <a:t>CONVERSATIONAL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75" dirty="0">
                <a:latin typeface="Verdana"/>
                <a:cs typeface="Verdana"/>
              </a:rPr>
              <a:t>CONTEXT.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66398" y="1028700"/>
            <a:ext cx="687705" cy="0"/>
          </a:xfrm>
          <a:custGeom>
            <a:avLst/>
            <a:gdLst/>
            <a:ahLst/>
            <a:cxnLst/>
            <a:rect l="l" t="t" r="r" b="b"/>
            <a:pathLst>
              <a:path w="687705">
                <a:moveTo>
                  <a:pt x="0" y="0"/>
                </a:moveTo>
                <a:lnTo>
                  <a:pt x="687324" y="0"/>
                </a:lnTo>
              </a:path>
            </a:pathLst>
          </a:custGeom>
          <a:ln w="76199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80" dirty="0"/>
              <a:t>Conclusion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fld id="{81D60167-4931-47E6-BA6A-407CBD079E47}" type="slidenum">
              <a:rPr spc="-50" dirty="0"/>
              <a:t>8</a:t>
            </a:fld>
            <a:endParaRPr spc="-50" dirty="0"/>
          </a:p>
        </p:txBody>
      </p:sp>
      <p:sp>
        <p:nvSpPr>
          <p:cNvPr id="4" name="object 4"/>
          <p:cNvSpPr txBox="1"/>
          <p:nvPr/>
        </p:nvSpPr>
        <p:spPr>
          <a:xfrm>
            <a:off x="1167985" y="4162762"/>
            <a:ext cx="13635355" cy="19627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800"/>
              </a:lnSpc>
              <a:spcBef>
                <a:spcPts val="100"/>
              </a:spcBef>
            </a:pPr>
            <a:r>
              <a:rPr sz="2400" spc="210" dirty="0">
                <a:latin typeface="Verdana"/>
                <a:cs typeface="Verdana"/>
              </a:rPr>
              <a:t>CHATPY</a:t>
            </a:r>
            <a:r>
              <a:rPr sz="2400" spc="330" dirty="0">
                <a:latin typeface="Verdana"/>
                <a:cs typeface="Verdana"/>
              </a:rPr>
              <a:t> </a:t>
            </a:r>
            <a:r>
              <a:rPr sz="2400" spc="190" dirty="0">
                <a:latin typeface="Verdana"/>
                <a:cs typeface="Verdana"/>
              </a:rPr>
              <a:t>SUCCESSFULLY</a:t>
            </a:r>
            <a:r>
              <a:rPr sz="2400" spc="335" dirty="0">
                <a:latin typeface="Verdana"/>
                <a:cs typeface="Verdana"/>
              </a:rPr>
              <a:t> </a:t>
            </a:r>
            <a:r>
              <a:rPr sz="2400" spc="175" dirty="0">
                <a:latin typeface="Verdana"/>
                <a:cs typeface="Verdana"/>
              </a:rPr>
              <a:t>DEMONSTRATES</a:t>
            </a:r>
            <a:r>
              <a:rPr sz="2400" spc="335" dirty="0">
                <a:latin typeface="Verdana"/>
                <a:cs typeface="Verdana"/>
              </a:rPr>
              <a:t> </a:t>
            </a:r>
            <a:r>
              <a:rPr sz="2400" dirty="0">
                <a:latin typeface="Verdana"/>
                <a:cs typeface="Verdana"/>
              </a:rPr>
              <a:t>A</a:t>
            </a:r>
            <a:r>
              <a:rPr sz="2400" spc="335" dirty="0">
                <a:latin typeface="Verdana"/>
                <a:cs typeface="Verdana"/>
              </a:rPr>
              <a:t> </a:t>
            </a:r>
            <a:r>
              <a:rPr sz="2400" spc="145" dirty="0">
                <a:latin typeface="Verdana"/>
                <a:cs typeface="Verdana"/>
              </a:rPr>
              <a:t>DEEP</a:t>
            </a:r>
            <a:r>
              <a:rPr sz="2400" spc="335" dirty="0">
                <a:latin typeface="Verdana"/>
                <a:cs typeface="Verdana"/>
              </a:rPr>
              <a:t> </a:t>
            </a:r>
            <a:r>
              <a:rPr sz="2400" spc="100" dirty="0">
                <a:latin typeface="Verdana"/>
                <a:cs typeface="Verdana"/>
              </a:rPr>
              <a:t>LEARNING-</a:t>
            </a:r>
            <a:r>
              <a:rPr sz="2400" spc="-600" dirty="0">
                <a:latin typeface="Verdana"/>
                <a:cs typeface="Verdana"/>
              </a:rPr>
              <a:t> </a:t>
            </a:r>
            <a:r>
              <a:rPr sz="2400" spc="150" dirty="0">
                <a:latin typeface="Verdana"/>
                <a:cs typeface="Verdana"/>
              </a:rPr>
              <a:t>BASED</a:t>
            </a:r>
            <a:r>
              <a:rPr sz="2400" spc="335" dirty="0">
                <a:latin typeface="Verdana"/>
                <a:cs typeface="Verdana"/>
              </a:rPr>
              <a:t> </a:t>
            </a:r>
            <a:r>
              <a:rPr sz="2400" spc="175" dirty="0">
                <a:latin typeface="Verdana"/>
                <a:cs typeface="Verdana"/>
              </a:rPr>
              <a:t>CHATBOT </a:t>
            </a:r>
            <a:r>
              <a:rPr sz="2400" spc="200" dirty="0">
                <a:latin typeface="Verdana"/>
                <a:cs typeface="Verdana"/>
              </a:rPr>
              <a:t>FRAMEWORK</a:t>
            </a:r>
            <a:endParaRPr sz="2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800"/>
              </a:spcBef>
            </a:pPr>
            <a:endParaRPr sz="2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400" spc="180" dirty="0">
                <a:latin typeface="Verdana"/>
                <a:cs typeface="Verdana"/>
              </a:rPr>
              <a:t>MODEL</a:t>
            </a:r>
            <a:r>
              <a:rPr sz="2400" spc="315" dirty="0">
                <a:latin typeface="Verdana"/>
                <a:cs typeface="Verdana"/>
              </a:rPr>
              <a:t> </a:t>
            </a:r>
            <a:r>
              <a:rPr sz="2400" spc="130" dirty="0">
                <a:latin typeface="Verdana"/>
                <a:cs typeface="Verdana"/>
              </a:rPr>
              <a:t>ACHIEVED</a:t>
            </a:r>
            <a:r>
              <a:rPr sz="2400" spc="315" dirty="0">
                <a:latin typeface="Verdana"/>
                <a:cs typeface="Verdana"/>
              </a:rPr>
              <a:t> </a:t>
            </a:r>
            <a:r>
              <a:rPr sz="2400" spc="165" dirty="0">
                <a:latin typeface="Verdana"/>
                <a:cs typeface="Verdana"/>
              </a:rPr>
              <a:t>MEANINGFUL</a:t>
            </a:r>
            <a:r>
              <a:rPr sz="2400" spc="315" dirty="0">
                <a:latin typeface="Verdana"/>
                <a:cs typeface="Verdana"/>
              </a:rPr>
              <a:t> </a:t>
            </a:r>
            <a:r>
              <a:rPr sz="2400" spc="185" dirty="0">
                <a:latin typeface="Verdana"/>
                <a:cs typeface="Verdana"/>
              </a:rPr>
              <a:t>TEXT</a:t>
            </a:r>
            <a:r>
              <a:rPr sz="2400" spc="315" dirty="0">
                <a:latin typeface="Verdana"/>
                <a:cs typeface="Verdana"/>
              </a:rPr>
              <a:t> </a:t>
            </a:r>
            <a:r>
              <a:rPr sz="2400" spc="135" dirty="0">
                <a:latin typeface="Verdana"/>
                <a:cs typeface="Verdana"/>
              </a:rPr>
              <a:t>GENERATION</a:t>
            </a:r>
            <a:r>
              <a:rPr sz="2400" spc="315" dirty="0">
                <a:latin typeface="Verdana"/>
                <a:cs typeface="Verdana"/>
              </a:rPr>
              <a:t> </a:t>
            </a:r>
            <a:r>
              <a:rPr sz="2400" spc="114" dirty="0">
                <a:latin typeface="Verdana"/>
                <a:cs typeface="Verdana"/>
              </a:rPr>
              <a:t>WITH</a:t>
            </a:r>
            <a:r>
              <a:rPr sz="2400" spc="315" dirty="0">
                <a:latin typeface="Verdana"/>
                <a:cs typeface="Verdana"/>
              </a:rPr>
              <a:t> </a:t>
            </a:r>
            <a:r>
              <a:rPr sz="2400" spc="100" dirty="0">
                <a:latin typeface="Verdana"/>
                <a:cs typeface="Verdana"/>
              </a:rPr>
              <a:t>MINIMAL</a:t>
            </a:r>
            <a:r>
              <a:rPr sz="2400" spc="315" dirty="0">
                <a:latin typeface="Verdana"/>
                <a:cs typeface="Verdana"/>
              </a:rPr>
              <a:t> </a:t>
            </a:r>
            <a:r>
              <a:rPr sz="2400" spc="85" dirty="0">
                <a:latin typeface="Verdana"/>
                <a:cs typeface="Verdana"/>
              </a:rPr>
              <a:t>DATASET.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67985" y="7064969"/>
            <a:ext cx="12861290" cy="996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2800"/>
              </a:lnSpc>
              <a:spcBef>
                <a:spcPts val="100"/>
              </a:spcBef>
            </a:pPr>
            <a:r>
              <a:rPr sz="2400" spc="165" dirty="0">
                <a:latin typeface="Verdana"/>
                <a:cs typeface="Verdana"/>
              </a:rPr>
              <a:t>FUTURE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55" dirty="0">
                <a:latin typeface="Verdana"/>
                <a:cs typeface="Verdana"/>
              </a:rPr>
              <a:t>WORK: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55" dirty="0">
                <a:latin typeface="Verdana"/>
                <a:cs typeface="Verdana"/>
              </a:rPr>
              <a:t>LARGER</a:t>
            </a:r>
            <a:r>
              <a:rPr sz="2400" spc="330" dirty="0">
                <a:latin typeface="Verdana"/>
                <a:cs typeface="Verdana"/>
              </a:rPr>
              <a:t> </a:t>
            </a:r>
            <a:r>
              <a:rPr sz="2400" spc="110" dirty="0">
                <a:latin typeface="Verdana"/>
                <a:cs typeface="Verdana"/>
              </a:rPr>
              <a:t>DATASETS,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40" dirty="0">
                <a:latin typeface="Verdana"/>
                <a:cs typeface="Verdana"/>
              </a:rPr>
              <a:t>ATTENTION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155" dirty="0">
                <a:latin typeface="Verdana"/>
                <a:cs typeface="Verdana"/>
              </a:rPr>
              <a:t>MODELS,</a:t>
            </a:r>
            <a:r>
              <a:rPr sz="2400" spc="330" dirty="0">
                <a:latin typeface="Verdana"/>
                <a:cs typeface="Verdana"/>
              </a:rPr>
              <a:t> </a:t>
            </a:r>
            <a:r>
              <a:rPr sz="2400" spc="100" dirty="0">
                <a:latin typeface="Verdana"/>
                <a:cs typeface="Verdana"/>
              </a:rPr>
              <a:t>AND</a:t>
            </a:r>
            <a:r>
              <a:rPr sz="2400" spc="325" dirty="0">
                <a:latin typeface="Verdana"/>
                <a:cs typeface="Verdana"/>
              </a:rPr>
              <a:t> </a:t>
            </a:r>
            <a:r>
              <a:rPr sz="2400" spc="65" dirty="0">
                <a:latin typeface="Verdana"/>
                <a:cs typeface="Verdana"/>
              </a:rPr>
              <a:t>REAL-</a:t>
            </a:r>
            <a:r>
              <a:rPr sz="2400" spc="-600" dirty="0">
                <a:latin typeface="Verdana"/>
                <a:cs typeface="Verdana"/>
              </a:rPr>
              <a:t> </a:t>
            </a:r>
            <a:r>
              <a:rPr sz="2400" spc="70" dirty="0">
                <a:latin typeface="Verdana"/>
                <a:cs typeface="Verdana"/>
              </a:rPr>
              <a:t>TIME </a:t>
            </a:r>
            <a:r>
              <a:rPr sz="2400" spc="130" dirty="0">
                <a:latin typeface="Verdana"/>
                <a:cs typeface="Verdana"/>
              </a:rPr>
              <a:t>INTERACTION</a:t>
            </a:r>
            <a:r>
              <a:rPr sz="2400" spc="335" dirty="0">
                <a:latin typeface="Verdana"/>
                <a:cs typeface="Verdana"/>
              </a:rPr>
              <a:t> </a:t>
            </a:r>
            <a:r>
              <a:rPr sz="2400" spc="-25" dirty="0">
                <a:latin typeface="Verdana"/>
                <a:cs typeface="Verdana"/>
              </a:rPr>
              <a:t>UI.</a:t>
            </a:r>
            <a:endParaRPr sz="24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860959" y="3930649"/>
            <a:ext cx="8566150" cy="2219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400" spc="425" dirty="0"/>
              <a:t>Thank</a:t>
            </a:r>
            <a:r>
              <a:rPr sz="14400" spc="-380" dirty="0"/>
              <a:t> </a:t>
            </a:r>
            <a:r>
              <a:rPr sz="14400" spc="-1240" dirty="0"/>
              <a:t>Y</a:t>
            </a:r>
            <a:r>
              <a:rPr sz="14400" spc="90" dirty="0"/>
              <a:t>o</a:t>
            </a:r>
            <a:r>
              <a:rPr sz="14400" spc="150" dirty="0"/>
              <a:t>u</a:t>
            </a:r>
            <a:endParaRPr sz="14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548</Words>
  <Application>Microsoft Macintosh PowerPoint</Application>
  <PresentationFormat>Custom</PresentationFormat>
  <Paragraphs>64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Cambria</vt:lpstr>
      <vt:lpstr>Lucida Sans Unicode</vt:lpstr>
      <vt:lpstr>Tahoma</vt:lpstr>
      <vt:lpstr>Verdana</vt:lpstr>
      <vt:lpstr>Office Theme</vt:lpstr>
      <vt:lpstr>PowerPoint Presentation</vt:lpstr>
      <vt:lpstr>Introduction</vt:lpstr>
      <vt:lpstr>Project Overview &amp; Scope</vt:lpstr>
      <vt:lpstr>Methodology</vt:lpstr>
      <vt:lpstr>Training &amp; Validation Metrics</vt:lpstr>
      <vt:lpstr>Core Results Final Test Accuracy</vt:lpstr>
      <vt:lpstr>Model Interpretation: Classification Behavior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White Simple Minimalist Pitch Deck Marketing Presentation</dc:title>
  <dc:creator>Rishabh Jangid</dc:creator>
  <cp:keywords>DAG4Uq3fiuk,BAETZNk5VI8,0</cp:keywords>
  <cp:lastModifiedBy>Deep Patel</cp:lastModifiedBy>
  <cp:revision>3</cp:revision>
  <dcterms:created xsi:type="dcterms:W3CDTF">2025-11-10T19:13:19Z</dcterms:created>
  <dcterms:modified xsi:type="dcterms:W3CDTF">2025-11-10T21:01:51Z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2025-11-10T00:00:00Z</vt:filetime>
  </property>
  <property fmtid="{D5CDD505-2E9C-101B-9397-08002B2CF9AE}" pid="3" name="Creator">
    <vt:lpwstr>Canva</vt:lpwstr>
  </property>
  <property fmtid="{D5CDD505-2E9C-101B-9397-08002B2CF9AE}" pid="4" name="LastSaved">
    <vt:filetime>2025-11-10T00:00:00Z</vt:filetime>
  </property>
  <property fmtid="{D5CDD505-2E9C-101B-9397-08002B2CF9AE}" pid="5" name="Producer">
    <vt:lpwstr>Canva</vt:lpwstr>
  </property>
</Properties>
</file>